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9"/>
  </p:notesMasterIdLst>
  <p:sldIdLst>
    <p:sldId id="258" r:id="rId2"/>
    <p:sldId id="256" r:id="rId3"/>
    <p:sldId id="257" r:id="rId4"/>
    <p:sldId id="265" r:id="rId5"/>
    <p:sldId id="259" r:id="rId6"/>
    <p:sldId id="287" r:id="rId7"/>
    <p:sldId id="281" r:id="rId8"/>
    <p:sldId id="261" r:id="rId9"/>
    <p:sldId id="274" r:id="rId10"/>
    <p:sldId id="295" r:id="rId11"/>
    <p:sldId id="264" r:id="rId12"/>
    <p:sldId id="262" r:id="rId13"/>
    <p:sldId id="279" r:id="rId14"/>
    <p:sldId id="263" r:id="rId15"/>
    <p:sldId id="267" r:id="rId16"/>
    <p:sldId id="286" r:id="rId17"/>
    <p:sldId id="294" r:id="rId1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Lato" panose="020F0502020204030203" pitchFamily="34" charset="0"/>
      <p:regular r:id="rId24"/>
      <p:bold r:id="rId25"/>
      <p:italic r:id="rId26"/>
      <p:boldItalic r:id="rId27"/>
    </p:embeddedFont>
    <p:embeddedFont>
      <p:font typeface="Lato Hairline" panose="020B0604020202020204" charset="0"/>
      <p:regular r:id="rId28"/>
      <p:bold r:id="rId29"/>
      <p:italic r:id="rId30"/>
      <p:boldItalic r:id="rId31"/>
    </p:embeddedFont>
    <p:embeddedFont>
      <p:font typeface="Lato Light" panose="020F0502020204030203" pitchFamily="34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871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C1CD5A6-182E-4C25-B8EB-2C5F3195AAEF}">
  <a:tblStyle styleId="{DC1CD5A6-182E-4C25-B8EB-2C5F3195AAE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ABB7D68-4492-4E42-8ADB-56EE144EB51D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9" Type="http://schemas.openxmlformats.org/officeDocument/2006/relationships/tableStyles" Target="tableStyles.xml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am Đỗ" userId="d3840b56d86e9605" providerId="LiveId" clId="{7044B05E-2F35-4AC6-A9C2-0F4DC79F4213}"/>
    <pc:docChg chg="undo custSel addSld modSld">
      <pc:chgData name="Nam Đỗ" userId="d3840b56d86e9605" providerId="LiveId" clId="{7044B05E-2F35-4AC6-A9C2-0F4DC79F4213}" dt="2022-06-13T16:55:27.132" v="2757" actId="1076"/>
      <pc:docMkLst>
        <pc:docMk/>
      </pc:docMkLst>
      <pc:sldChg chg="modSp mod">
        <pc:chgData name="Nam Đỗ" userId="d3840b56d86e9605" providerId="LiveId" clId="{7044B05E-2F35-4AC6-A9C2-0F4DC79F4213}" dt="2022-06-13T12:54:39.731" v="55" actId="1076"/>
        <pc:sldMkLst>
          <pc:docMk/>
          <pc:sldMk cId="0" sldId="258"/>
        </pc:sldMkLst>
        <pc:spChg chg="mod">
          <ac:chgData name="Nam Đỗ" userId="d3840b56d86e9605" providerId="LiveId" clId="{7044B05E-2F35-4AC6-A9C2-0F4DC79F4213}" dt="2022-06-13T12:54:39.731" v="55" actId="1076"/>
          <ac:spMkLst>
            <pc:docMk/>
            <pc:sldMk cId="0" sldId="258"/>
            <ac:spMk id="2" creationId="{8D674A3D-B089-70E2-614B-3E774B306B0A}"/>
          </ac:spMkLst>
        </pc:spChg>
        <pc:spChg chg="mod">
          <ac:chgData name="Nam Đỗ" userId="d3840b56d86e9605" providerId="LiveId" clId="{7044B05E-2F35-4AC6-A9C2-0F4DC79F4213}" dt="2022-06-13T12:54:28.354" v="54" actId="1076"/>
          <ac:spMkLst>
            <pc:docMk/>
            <pc:sldMk cId="0" sldId="258"/>
            <ac:spMk id="74" creationId="{00000000-0000-0000-0000-000000000000}"/>
          </ac:spMkLst>
        </pc:spChg>
      </pc:sldChg>
      <pc:sldChg chg="modSp mod">
        <pc:chgData name="Nam Đỗ" userId="d3840b56d86e9605" providerId="LiveId" clId="{7044B05E-2F35-4AC6-A9C2-0F4DC79F4213}" dt="2022-06-13T14:06:44.181" v="305" actId="20577"/>
        <pc:sldMkLst>
          <pc:docMk/>
          <pc:sldMk cId="0" sldId="259"/>
        </pc:sldMkLst>
        <pc:spChg chg="mod">
          <ac:chgData name="Nam Đỗ" userId="d3840b56d86e9605" providerId="LiveId" clId="{7044B05E-2F35-4AC6-A9C2-0F4DC79F4213}" dt="2022-06-13T14:06:44.181" v="305" actId="20577"/>
          <ac:spMkLst>
            <pc:docMk/>
            <pc:sldMk cId="0" sldId="259"/>
            <ac:spMk id="82" creationId="{00000000-0000-0000-0000-000000000000}"/>
          </ac:spMkLst>
        </pc:spChg>
      </pc:sldChg>
      <pc:sldChg chg="delSp modSp mod modTransition">
        <pc:chgData name="Nam Đỗ" userId="d3840b56d86e9605" providerId="LiveId" clId="{7044B05E-2F35-4AC6-A9C2-0F4DC79F4213}" dt="2022-06-13T16:35:27.432" v="2165" actId="120"/>
        <pc:sldMkLst>
          <pc:docMk/>
          <pc:sldMk cId="0" sldId="261"/>
        </pc:sldMkLst>
        <pc:spChg chg="mod">
          <ac:chgData name="Nam Đỗ" userId="d3840b56d86e9605" providerId="LiveId" clId="{7044B05E-2F35-4AC6-A9C2-0F4DC79F4213}" dt="2022-06-13T16:34:05.845" v="2160" actId="1076"/>
          <ac:spMkLst>
            <pc:docMk/>
            <pc:sldMk cId="0" sldId="261"/>
            <ac:spMk id="94" creationId="{00000000-0000-0000-0000-000000000000}"/>
          </ac:spMkLst>
        </pc:spChg>
        <pc:spChg chg="mod">
          <ac:chgData name="Nam Đỗ" userId="d3840b56d86e9605" providerId="LiveId" clId="{7044B05E-2F35-4AC6-A9C2-0F4DC79F4213}" dt="2022-06-13T16:35:27.432" v="2165" actId="120"/>
          <ac:spMkLst>
            <pc:docMk/>
            <pc:sldMk cId="0" sldId="261"/>
            <ac:spMk id="95" creationId="{00000000-0000-0000-0000-000000000000}"/>
          </ac:spMkLst>
        </pc:spChg>
        <pc:picChg chg="del mod">
          <ac:chgData name="Nam Đỗ" userId="d3840b56d86e9605" providerId="LiveId" clId="{7044B05E-2F35-4AC6-A9C2-0F4DC79F4213}" dt="2022-06-13T15:56:17.784" v="399" actId="478"/>
          <ac:picMkLst>
            <pc:docMk/>
            <pc:sldMk cId="0" sldId="261"/>
            <ac:picMk id="3" creationId="{7134BF1C-7947-E50A-6128-E742D8AF1625}"/>
          </ac:picMkLst>
        </pc:picChg>
      </pc:sldChg>
      <pc:sldChg chg="modSp mod">
        <pc:chgData name="Nam Đỗ" userId="d3840b56d86e9605" providerId="LiveId" clId="{7044B05E-2F35-4AC6-A9C2-0F4DC79F4213}" dt="2022-06-13T13:59:28.590" v="265" actId="1076"/>
        <pc:sldMkLst>
          <pc:docMk/>
          <pc:sldMk cId="0" sldId="262"/>
        </pc:sldMkLst>
        <pc:spChg chg="mod">
          <ac:chgData name="Nam Đỗ" userId="d3840b56d86e9605" providerId="LiveId" clId="{7044B05E-2F35-4AC6-A9C2-0F4DC79F4213}" dt="2022-06-13T13:59:28.590" v="265" actId="1076"/>
          <ac:spMkLst>
            <pc:docMk/>
            <pc:sldMk cId="0" sldId="262"/>
            <ac:spMk id="8" creationId="{92648F43-480F-84C0-2CC7-81939396E139}"/>
          </ac:spMkLst>
        </pc:spChg>
        <pc:picChg chg="mod">
          <ac:chgData name="Nam Đỗ" userId="d3840b56d86e9605" providerId="LiveId" clId="{7044B05E-2F35-4AC6-A9C2-0F4DC79F4213}" dt="2022-06-13T13:26:50.980" v="236" actId="14100"/>
          <ac:picMkLst>
            <pc:docMk/>
            <pc:sldMk cId="0" sldId="262"/>
            <ac:picMk id="5" creationId="{24F72B39-6FFA-E666-6DA5-FCEA00E238CA}"/>
          </ac:picMkLst>
        </pc:picChg>
        <pc:picChg chg="mod">
          <ac:chgData name="Nam Đỗ" userId="d3840b56d86e9605" providerId="LiveId" clId="{7044B05E-2F35-4AC6-A9C2-0F4DC79F4213}" dt="2022-06-13T13:26:52.804" v="237" actId="14100"/>
          <ac:picMkLst>
            <pc:docMk/>
            <pc:sldMk cId="0" sldId="262"/>
            <ac:picMk id="10" creationId="{3B954A0E-E170-B09D-C52C-FD6ED6745BC1}"/>
          </ac:picMkLst>
        </pc:picChg>
      </pc:sldChg>
      <pc:sldChg chg="modSp mod">
        <pc:chgData name="Nam Đỗ" userId="d3840b56d86e9605" providerId="LiveId" clId="{7044B05E-2F35-4AC6-A9C2-0F4DC79F4213}" dt="2022-06-13T13:59:39.534" v="266" actId="1076"/>
        <pc:sldMkLst>
          <pc:docMk/>
          <pc:sldMk cId="0" sldId="263"/>
        </pc:sldMkLst>
        <pc:spChg chg="mod">
          <ac:chgData name="Nam Đỗ" userId="d3840b56d86e9605" providerId="LiveId" clId="{7044B05E-2F35-4AC6-A9C2-0F4DC79F4213}" dt="2022-06-13T13:59:39.534" v="266" actId="1076"/>
          <ac:spMkLst>
            <pc:docMk/>
            <pc:sldMk cId="0" sldId="263"/>
            <ac:spMk id="15" creationId="{FA79DADE-421B-78E1-A5E2-3F2687F19ED2}"/>
          </ac:spMkLst>
        </pc:spChg>
        <pc:picChg chg="mod">
          <ac:chgData name="Nam Đỗ" userId="d3840b56d86e9605" providerId="LiveId" clId="{7044B05E-2F35-4AC6-A9C2-0F4DC79F4213}" dt="2022-06-13T13:24:41.952" v="230" actId="14100"/>
          <ac:picMkLst>
            <pc:docMk/>
            <pc:sldMk cId="0" sldId="263"/>
            <ac:picMk id="10" creationId="{32ECAE27-6806-79A3-1907-F1B78DF93945}"/>
          </ac:picMkLst>
        </pc:picChg>
        <pc:picChg chg="mod">
          <ac:chgData name="Nam Đỗ" userId="d3840b56d86e9605" providerId="LiveId" clId="{7044B05E-2F35-4AC6-A9C2-0F4DC79F4213}" dt="2022-06-13T13:24:44.502" v="231" actId="14100"/>
          <ac:picMkLst>
            <pc:docMk/>
            <pc:sldMk cId="0" sldId="263"/>
            <ac:picMk id="19" creationId="{F17A2D37-C1E6-7832-2A29-10FD9A6F9515}"/>
          </ac:picMkLst>
        </pc:picChg>
      </pc:sldChg>
      <pc:sldChg chg="modSp mod">
        <pc:chgData name="Nam Đỗ" userId="d3840b56d86e9605" providerId="LiveId" clId="{7044B05E-2F35-4AC6-A9C2-0F4DC79F4213}" dt="2022-06-13T13:59:20.558" v="264" actId="1076"/>
        <pc:sldMkLst>
          <pc:docMk/>
          <pc:sldMk cId="0" sldId="264"/>
        </pc:sldMkLst>
        <pc:spChg chg="mod">
          <ac:chgData name="Nam Đỗ" userId="d3840b56d86e9605" providerId="LiveId" clId="{7044B05E-2F35-4AC6-A9C2-0F4DC79F4213}" dt="2022-06-13T13:59:20.558" v="264" actId="1076"/>
          <ac:spMkLst>
            <pc:docMk/>
            <pc:sldMk cId="0" sldId="264"/>
            <ac:spMk id="10" creationId="{80F76A44-199D-E8AA-55BE-D4905DED7B4C}"/>
          </ac:spMkLst>
        </pc:spChg>
        <pc:picChg chg="mod">
          <ac:chgData name="Nam Đỗ" userId="d3840b56d86e9605" providerId="LiveId" clId="{7044B05E-2F35-4AC6-A9C2-0F4DC79F4213}" dt="2022-06-13T13:27:04.442" v="238" actId="14100"/>
          <ac:picMkLst>
            <pc:docMk/>
            <pc:sldMk cId="0" sldId="264"/>
            <ac:picMk id="9" creationId="{9D59EC2A-D716-951A-FE3A-031EBECDB2FA}"/>
          </ac:picMkLst>
        </pc:picChg>
        <pc:picChg chg="mod">
          <ac:chgData name="Nam Đỗ" userId="d3840b56d86e9605" providerId="LiveId" clId="{7044B05E-2F35-4AC6-A9C2-0F4DC79F4213}" dt="2022-06-13T13:27:06.608" v="239" actId="14100"/>
          <ac:picMkLst>
            <pc:docMk/>
            <pc:sldMk cId="0" sldId="264"/>
            <ac:picMk id="16" creationId="{A3128CB4-7BDF-C573-0BCE-AADA09E42B09}"/>
          </ac:picMkLst>
        </pc:picChg>
        <pc:picChg chg="mod">
          <ac:chgData name="Nam Đỗ" userId="d3840b56d86e9605" providerId="LiveId" clId="{7044B05E-2F35-4AC6-A9C2-0F4DC79F4213}" dt="2022-06-13T13:27:08.389" v="240" actId="14100"/>
          <ac:picMkLst>
            <pc:docMk/>
            <pc:sldMk cId="0" sldId="264"/>
            <ac:picMk id="18" creationId="{64632F58-1FE4-71CF-73D8-64867B0A306A}"/>
          </ac:picMkLst>
        </pc:picChg>
      </pc:sldChg>
      <pc:sldChg chg="modSp mod">
        <pc:chgData name="Nam Đỗ" userId="d3840b56d86e9605" providerId="LiveId" clId="{7044B05E-2F35-4AC6-A9C2-0F4DC79F4213}" dt="2022-06-13T13:57:38.250" v="261" actId="14100"/>
        <pc:sldMkLst>
          <pc:docMk/>
          <pc:sldMk cId="0" sldId="265"/>
        </pc:sldMkLst>
        <pc:spChg chg="mod">
          <ac:chgData name="Nam Đỗ" userId="d3840b56d86e9605" providerId="LiveId" clId="{7044B05E-2F35-4AC6-A9C2-0F4DC79F4213}" dt="2022-06-13T13:50:26.715" v="256" actId="14100"/>
          <ac:spMkLst>
            <pc:docMk/>
            <pc:sldMk cId="0" sldId="265"/>
            <ac:spMk id="131" creationId="{00000000-0000-0000-0000-000000000000}"/>
          </ac:spMkLst>
        </pc:spChg>
        <pc:picChg chg="mod">
          <ac:chgData name="Nam Đỗ" userId="d3840b56d86e9605" providerId="LiveId" clId="{7044B05E-2F35-4AC6-A9C2-0F4DC79F4213}" dt="2022-06-13T13:57:38.250" v="261" actId="14100"/>
          <ac:picMkLst>
            <pc:docMk/>
            <pc:sldMk cId="0" sldId="265"/>
            <ac:picMk id="129" creationId="{00000000-0000-0000-0000-000000000000}"/>
          </ac:picMkLst>
        </pc:picChg>
      </pc:sldChg>
      <pc:sldChg chg="modSp mod">
        <pc:chgData name="Nam Đỗ" userId="d3840b56d86e9605" providerId="LiveId" clId="{7044B05E-2F35-4AC6-A9C2-0F4DC79F4213}" dt="2022-06-13T13:59:47.151" v="267" actId="1076"/>
        <pc:sldMkLst>
          <pc:docMk/>
          <pc:sldMk cId="0" sldId="267"/>
        </pc:sldMkLst>
        <pc:spChg chg="mod">
          <ac:chgData name="Nam Đỗ" userId="d3840b56d86e9605" providerId="LiveId" clId="{7044B05E-2F35-4AC6-A9C2-0F4DC79F4213}" dt="2022-06-13T13:59:47.151" v="267" actId="1076"/>
          <ac:spMkLst>
            <pc:docMk/>
            <pc:sldMk cId="0" sldId="267"/>
            <ac:spMk id="17" creationId="{009364CA-3B82-6806-7090-93F45F2E2842}"/>
          </ac:spMkLst>
        </pc:spChg>
        <pc:picChg chg="mod">
          <ac:chgData name="Nam Đỗ" userId="d3840b56d86e9605" providerId="LiveId" clId="{7044B05E-2F35-4AC6-A9C2-0F4DC79F4213}" dt="2022-06-13T13:28:32.600" v="249" actId="14100"/>
          <ac:picMkLst>
            <pc:docMk/>
            <pc:sldMk cId="0" sldId="267"/>
            <ac:picMk id="12" creationId="{D263BF55-C0F8-668C-F4A2-DC7AC410A14D}"/>
          </ac:picMkLst>
        </pc:picChg>
        <pc:picChg chg="mod">
          <ac:chgData name="Nam Đỗ" userId="d3840b56d86e9605" providerId="LiveId" clId="{7044B05E-2F35-4AC6-A9C2-0F4DC79F4213}" dt="2022-06-13T13:28:30.607" v="248" actId="14100"/>
          <ac:picMkLst>
            <pc:docMk/>
            <pc:sldMk cId="0" sldId="267"/>
            <ac:picMk id="14" creationId="{70CCDEA3-81BA-965A-3774-02238DF64530}"/>
          </ac:picMkLst>
        </pc:picChg>
        <pc:picChg chg="mod">
          <ac:chgData name="Nam Đỗ" userId="d3840b56d86e9605" providerId="LiveId" clId="{7044B05E-2F35-4AC6-A9C2-0F4DC79F4213}" dt="2022-06-13T13:28:28.257" v="247" actId="14100"/>
          <ac:picMkLst>
            <pc:docMk/>
            <pc:sldMk cId="0" sldId="267"/>
            <ac:picMk id="16" creationId="{08C82470-46F8-CBF0-D53A-DE528AF660E9}"/>
          </ac:picMkLst>
        </pc:picChg>
      </pc:sldChg>
      <pc:sldChg chg="addSp delSp modSp mod">
        <pc:chgData name="Nam Đỗ" userId="d3840b56d86e9605" providerId="LiveId" clId="{7044B05E-2F35-4AC6-A9C2-0F4DC79F4213}" dt="2022-06-13T16:55:06.619" v="2755" actId="1076"/>
        <pc:sldMkLst>
          <pc:docMk/>
          <pc:sldMk cId="0" sldId="274"/>
        </pc:sldMkLst>
        <pc:spChg chg="mod">
          <ac:chgData name="Nam Đỗ" userId="d3840b56d86e9605" providerId="LiveId" clId="{7044B05E-2F35-4AC6-A9C2-0F4DC79F4213}" dt="2022-06-13T16:54:44.370" v="2751" actId="14100"/>
          <ac:spMkLst>
            <pc:docMk/>
            <pc:sldMk cId="0" sldId="274"/>
            <ac:spMk id="212" creationId="{00000000-0000-0000-0000-000000000000}"/>
          </ac:spMkLst>
        </pc:spChg>
        <pc:picChg chg="add del mod">
          <ac:chgData name="Nam Đỗ" userId="d3840b56d86e9605" providerId="LiveId" clId="{7044B05E-2F35-4AC6-A9C2-0F4DC79F4213}" dt="2022-06-13T15:09:56.893" v="383" actId="478"/>
          <ac:picMkLst>
            <pc:docMk/>
            <pc:sldMk cId="0" sldId="274"/>
            <ac:picMk id="3" creationId="{53B0BAB5-6184-066A-CD31-616835182E60}"/>
          </ac:picMkLst>
        </pc:picChg>
        <pc:picChg chg="del mod">
          <ac:chgData name="Nam Đỗ" userId="d3840b56d86e9605" providerId="LiveId" clId="{7044B05E-2F35-4AC6-A9C2-0F4DC79F4213}" dt="2022-06-13T14:52:08.854" v="365" actId="478"/>
          <ac:picMkLst>
            <pc:docMk/>
            <pc:sldMk cId="0" sldId="274"/>
            <ac:picMk id="5" creationId="{93C6D5EE-71E0-3A3F-3EE3-8DBA8CCA9BEC}"/>
          </ac:picMkLst>
        </pc:picChg>
        <pc:picChg chg="add del mod">
          <ac:chgData name="Nam Đỗ" userId="d3840b56d86e9605" providerId="LiveId" clId="{7044B05E-2F35-4AC6-A9C2-0F4DC79F4213}" dt="2022-06-13T16:01:29.603" v="400" actId="478"/>
          <ac:picMkLst>
            <pc:docMk/>
            <pc:sldMk cId="0" sldId="274"/>
            <ac:picMk id="6" creationId="{E0ADA67A-8206-2621-35B6-241491B05798}"/>
          </ac:picMkLst>
        </pc:picChg>
        <pc:picChg chg="add mod">
          <ac:chgData name="Nam Đỗ" userId="d3840b56d86e9605" providerId="LiveId" clId="{7044B05E-2F35-4AC6-A9C2-0F4DC79F4213}" dt="2022-06-13T16:55:06.619" v="2755" actId="1076"/>
          <ac:picMkLst>
            <pc:docMk/>
            <pc:sldMk cId="0" sldId="274"/>
            <ac:picMk id="8" creationId="{9B8B7EA8-DA7A-9C75-F74E-78C32901E73B}"/>
          </ac:picMkLst>
        </pc:picChg>
      </pc:sldChg>
      <pc:sldChg chg="modSp mod">
        <pc:chgData name="Nam Đỗ" userId="d3840b56d86e9605" providerId="LiveId" clId="{7044B05E-2F35-4AC6-A9C2-0F4DC79F4213}" dt="2022-06-13T13:24:55.798" v="233" actId="14100"/>
        <pc:sldMkLst>
          <pc:docMk/>
          <pc:sldMk cId="0" sldId="279"/>
        </pc:sldMkLst>
        <pc:picChg chg="mod">
          <ac:chgData name="Nam Đỗ" userId="d3840b56d86e9605" providerId="LiveId" clId="{7044B05E-2F35-4AC6-A9C2-0F4DC79F4213}" dt="2022-06-13T13:24:53.600" v="232" actId="14100"/>
          <ac:picMkLst>
            <pc:docMk/>
            <pc:sldMk cId="0" sldId="279"/>
            <ac:picMk id="9" creationId="{38F9E8DA-9539-792A-B3A5-B81AF64BB6DD}"/>
          </ac:picMkLst>
        </pc:picChg>
        <pc:picChg chg="mod">
          <ac:chgData name="Nam Đỗ" userId="d3840b56d86e9605" providerId="LiveId" clId="{7044B05E-2F35-4AC6-A9C2-0F4DC79F4213}" dt="2022-06-13T13:24:55.798" v="233" actId="14100"/>
          <ac:picMkLst>
            <pc:docMk/>
            <pc:sldMk cId="0" sldId="279"/>
            <ac:picMk id="11" creationId="{173F8832-B372-403A-3FA5-186F8D20F86A}"/>
          </ac:picMkLst>
        </pc:picChg>
      </pc:sldChg>
      <pc:sldChg chg="addSp delSp modSp mod">
        <pc:chgData name="Nam Đỗ" userId="d3840b56d86e9605" providerId="LiveId" clId="{7044B05E-2F35-4AC6-A9C2-0F4DC79F4213}" dt="2022-06-13T14:09:33.857" v="364" actId="478"/>
        <pc:sldMkLst>
          <pc:docMk/>
          <pc:sldMk cId="0" sldId="281"/>
        </pc:sldMkLst>
        <pc:spChg chg="mod">
          <ac:chgData name="Nam Đỗ" userId="d3840b56d86e9605" providerId="LiveId" clId="{7044B05E-2F35-4AC6-A9C2-0F4DC79F4213}" dt="2022-06-13T12:39:22.737" v="16" actId="1076"/>
          <ac:spMkLst>
            <pc:docMk/>
            <pc:sldMk cId="0" sldId="281"/>
            <ac:spMk id="295" creationId="{00000000-0000-0000-0000-000000000000}"/>
          </ac:spMkLst>
        </pc:spChg>
        <pc:spChg chg="mod">
          <ac:chgData name="Nam Đỗ" userId="d3840b56d86e9605" providerId="LiveId" clId="{7044B05E-2F35-4AC6-A9C2-0F4DC79F4213}" dt="2022-06-13T12:59:17.115" v="58" actId="113"/>
          <ac:spMkLst>
            <pc:docMk/>
            <pc:sldMk cId="0" sldId="281"/>
            <ac:spMk id="296" creationId="{00000000-0000-0000-0000-000000000000}"/>
          </ac:spMkLst>
        </pc:spChg>
        <pc:picChg chg="add mod">
          <ac:chgData name="Nam Đỗ" userId="d3840b56d86e9605" providerId="LiveId" clId="{7044B05E-2F35-4AC6-A9C2-0F4DC79F4213}" dt="2022-06-13T13:51:13.874" v="259" actId="14100"/>
          <ac:picMkLst>
            <pc:docMk/>
            <pc:sldMk cId="0" sldId="281"/>
            <ac:picMk id="3" creationId="{8876AD31-5A67-591A-6BA9-72585666F232}"/>
          </ac:picMkLst>
        </pc:picChg>
        <pc:picChg chg="del mod">
          <ac:chgData name="Nam Đỗ" userId="d3840b56d86e9605" providerId="LiveId" clId="{7044B05E-2F35-4AC6-A9C2-0F4DC79F4213}" dt="2022-06-13T14:09:33.857" v="364" actId="478"/>
          <ac:picMkLst>
            <pc:docMk/>
            <pc:sldMk cId="0" sldId="281"/>
            <ac:picMk id="5" creationId="{38958263-9FA6-6A16-5DBA-9AF11857A68F}"/>
          </ac:picMkLst>
        </pc:picChg>
        <pc:picChg chg="del">
          <ac:chgData name="Nam Đỗ" userId="d3840b56d86e9605" providerId="LiveId" clId="{7044B05E-2F35-4AC6-A9C2-0F4DC79F4213}" dt="2022-06-13T12:38:27.665" v="0" actId="478"/>
          <ac:picMkLst>
            <pc:docMk/>
            <pc:sldMk cId="0" sldId="281"/>
            <ac:picMk id="7" creationId="{6CCF2FF7-E7CF-408B-A757-3865CE4E1BD8}"/>
          </ac:picMkLst>
        </pc:picChg>
      </pc:sldChg>
      <pc:sldChg chg="modSp mod">
        <pc:chgData name="Nam Đỗ" userId="d3840b56d86e9605" providerId="LiveId" clId="{7044B05E-2F35-4AC6-A9C2-0F4DC79F4213}" dt="2022-06-13T16:52:28.689" v="2749" actId="1076"/>
        <pc:sldMkLst>
          <pc:docMk/>
          <pc:sldMk cId="0" sldId="286"/>
        </pc:sldMkLst>
        <pc:spChg chg="mod">
          <ac:chgData name="Nam Đỗ" userId="d3840b56d86e9605" providerId="LiveId" clId="{7044B05E-2F35-4AC6-A9C2-0F4DC79F4213}" dt="2022-06-13T16:52:10.214" v="2748" actId="20577"/>
          <ac:spMkLst>
            <pc:docMk/>
            <pc:sldMk cId="0" sldId="286"/>
            <ac:spMk id="2" creationId="{5AF62A04-050C-967A-55BA-8D4F21976A63}"/>
          </ac:spMkLst>
        </pc:spChg>
        <pc:spChg chg="mod">
          <ac:chgData name="Nam Đỗ" userId="d3840b56d86e9605" providerId="LiveId" clId="{7044B05E-2F35-4AC6-A9C2-0F4DC79F4213}" dt="2022-06-13T16:50:29.911" v="2710" actId="1076"/>
          <ac:spMkLst>
            <pc:docMk/>
            <pc:sldMk cId="0" sldId="286"/>
            <ac:spMk id="3" creationId="{D5D3F701-F778-2C14-C470-E9C6A643FEB9}"/>
          </ac:spMkLst>
        </pc:spChg>
        <pc:cxnChg chg="mod">
          <ac:chgData name="Nam Đỗ" userId="d3840b56d86e9605" providerId="LiveId" clId="{7044B05E-2F35-4AC6-A9C2-0F4DC79F4213}" dt="2022-06-13T16:52:28.689" v="2749" actId="1076"/>
          <ac:cxnSpMkLst>
            <pc:docMk/>
            <pc:sldMk cId="0" sldId="286"/>
            <ac:cxnSpMk id="5" creationId="{B9758F17-01A3-1619-F93C-A2BA0DA36CC0}"/>
          </ac:cxnSpMkLst>
        </pc:cxnChg>
      </pc:sldChg>
      <pc:sldChg chg="modSp mod modTransition">
        <pc:chgData name="Nam Đỗ" userId="d3840b56d86e9605" providerId="LiveId" clId="{7044B05E-2F35-4AC6-A9C2-0F4DC79F4213}" dt="2022-06-13T14:08:13.506" v="363" actId="20577"/>
        <pc:sldMkLst>
          <pc:docMk/>
          <pc:sldMk cId="0" sldId="287"/>
        </pc:sldMkLst>
        <pc:spChg chg="mod">
          <ac:chgData name="Nam Đỗ" userId="d3840b56d86e9605" providerId="LiveId" clId="{7044B05E-2F35-4AC6-A9C2-0F4DC79F4213}" dt="2022-06-13T14:08:13.506" v="363" actId="20577"/>
          <ac:spMkLst>
            <pc:docMk/>
            <pc:sldMk cId="0" sldId="287"/>
            <ac:spMk id="438" creationId="{00000000-0000-0000-0000-000000000000}"/>
          </ac:spMkLst>
        </pc:spChg>
      </pc:sldChg>
      <pc:sldChg chg="modSp mod">
        <pc:chgData name="Nam Đỗ" userId="d3840b56d86e9605" providerId="LiveId" clId="{7044B05E-2F35-4AC6-A9C2-0F4DC79F4213}" dt="2022-06-13T14:00:19.247" v="268" actId="14100"/>
        <pc:sldMkLst>
          <pc:docMk/>
          <pc:sldMk cId="0" sldId="294"/>
        </pc:sldMkLst>
        <pc:spChg chg="mod">
          <ac:chgData name="Nam Đỗ" userId="d3840b56d86e9605" providerId="LiveId" clId="{7044B05E-2F35-4AC6-A9C2-0F4DC79F4213}" dt="2022-06-13T14:00:19.247" v="268" actId="14100"/>
          <ac:spMkLst>
            <pc:docMk/>
            <pc:sldMk cId="0" sldId="294"/>
            <ac:spMk id="1108" creationId="{00000000-0000-0000-0000-000000000000}"/>
          </ac:spMkLst>
        </pc:spChg>
        <pc:picChg chg="mod">
          <ac:chgData name="Nam Đỗ" userId="d3840b56d86e9605" providerId="LiveId" clId="{7044B05E-2F35-4AC6-A9C2-0F4DC79F4213}" dt="2022-06-13T13:29:38.133" v="252" actId="1076"/>
          <ac:picMkLst>
            <pc:docMk/>
            <pc:sldMk cId="0" sldId="294"/>
            <ac:picMk id="3" creationId="{A1FE087C-3165-A389-9122-3CE6712B7CEE}"/>
          </ac:picMkLst>
        </pc:picChg>
      </pc:sldChg>
      <pc:sldChg chg="addSp delSp modSp new mod modTransition">
        <pc:chgData name="Nam Đỗ" userId="d3840b56d86e9605" providerId="LiveId" clId="{7044B05E-2F35-4AC6-A9C2-0F4DC79F4213}" dt="2022-06-13T16:55:27.132" v="2757" actId="1076"/>
        <pc:sldMkLst>
          <pc:docMk/>
          <pc:sldMk cId="1983605441" sldId="295"/>
        </pc:sldMkLst>
        <pc:spChg chg="del mod">
          <ac:chgData name="Nam Đỗ" userId="d3840b56d86e9605" providerId="LiveId" clId="{7044B05E-2F35-4AC6-A9C2-0F4DC79F4213}" dt="2022-06-13T14:58:31.177" v="380" actId="478"/>
          <ac:spMkLst>
            <pc:docMk/>
            <pc:sldMk cId="1983605441" sldId="295"/>
            <ac:spMk id="2" creationId="{A754A0A5-E8B8-40C9-9D1A-9B0032FDA2AE}"/>
          </ac:spMkLst>
        </pc:spChg>
        <pc:spChg chg="mod">
          <ac:chgData name="Nam Đỗ" userId="d3840b56d86e9605" providerId="LiveId" clId="{7044B05E-2F35-4AC6-A9C2-0F4DC79F4213}" dt="2022-06-13T16:38:25.001" v="2253" actId="255"/>
          <ac:spMkLst>
            <pc:docMk/>
            <pc:sldMk cId="1983605441" sldId="295"/>
            <ac:spMk id="3" creationId="{DB000B62-8855-7423-6556-15730BC4755F}"/>
          </ac:spMkLst>
        </pc:spChg>
        <pc:spChg chg="add mod">
          <ac:chgData name="Nam Đỗ" userId="d3840b56d86e9605" providerId="LiveId" clId="{7044B05E-2F35-4AC6-A9C2-0F4DC79F4213}" dt="2022-06-13T16:55:27.132" v="2757" actId="1076"/>
          <ac:spMkLst>
            <pc:docMk/>
            <pc:sldMk cId="1983605441" sldId="295"/>
            <ac:spMk id="8" creationId="{C818AF8D-34E9-0EF4-5354-D7EA94F4BE9C}"/>
          </ac:spMkLst>
        </pc:spChg>
        <pc:picChg chg="add del mod">
          <ac:chgData name="Nam Đỗ" userId="d3840b56d86e9605" providerId="LiveId" clId="{7044B05E-2F35-4AC6-A9C2-0F4DC79F4213}" dt="2022-06-13T16:09:59.813" v="411" actId="478"/>
          <ac:picMkLst>
            <pc:docMk/>
            <pc:sldMk cId="1983605441" sldId="295"/>
            <ac:picMk id="5" creationId="{BE1F67E6-2E86-1A71-1F5B-BC729031BFF3}"/>
          </ac:picMkLst>
        </pc:picChg>
        <pc:picChg chg="add mod">
          <ac:chgData name="Nam Đỗ" userId="d3840b56d86e9605" providerId="LiveId" clId="{7044B05E-2F35-4AC6-A9C2-0F4DC79F4213}" dt="2022-06-13T16:55:21.300" v="2756" actId="1076"/>
          <ac:picMkLst>
            <pc:docMk/>
            <pc:sldMk cId="1983605441" sldId="295"/>
            <ac:picMk id="7" creationId="{F29B8E23-8E52-3C68-F686-8BA6886CF10A}"/>
          </ac:picMkLst>
        </pc:picChg>
      </pc:sldChg>
    </pc:docChg>
  </pc:docChgLst>
</pc:chgInfo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g>
</file>

<file path=ppt/media/image4.pn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c515579fe3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c515579fe3_0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Google Shape;1104;g62ad5b4435_61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5" name="Google Shape;1105;g62ad5b4435_61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c515579fe3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c515579fe3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c515579fe3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c515579fe3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paint_transparent1.png"/>
          <p:cNvPicPr preferRelativeResize="0"/>
          <p:nvPr/>
        </p:nvPicPr>
        <p:blipFill rotWithShape="1">
          <a:blip r:embed="rId3">
            <a:alphaModFix/>
          </a:blip>
          <a:srcRect l="55211"/>
          <a:stretch/>
        </p:blipFill>
        <p:spPr>
          <a:xfrm>
            <a:off x="1" y="0"/>
            <a:ext cx="409567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208125" y="3287225"/>
            <a:ext cx="5250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half">
  <p:cSld name="BLANK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5" name="Google Shape;55;p12" descr="paint_transparent1.png"/>
          <p:cNvPicPr preferRelativeResize="0"/>
          <p:nvPr/>
        </p:nvPicPr>
        <p:blipFill rotWithShape="1">
          <a:blip r:embed="rId3">
            <a:alphaModFix/>
          </a:blip>
          <a:srcRect l="27161"/>
          <a:stretch/>
        </p:blipFill>
        <p:spPr>
          <a:xfrm>
            <a:off x="0" y="0"/>
            <a:ext cx="666055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 descr="paint_transparent4.png"/>
          <p:cNvPicPr preferRelativeResize="0"/>
          <p:nvPr/>
        </p:nvPicPr>
        <p:blipFill rotWithShape="1">
          <a:blip r:embed="rId3">
            <a:alphaModFix/>
          </a:blip>
          <a:srcRect r="49954"/>
          <a:stretch/>
        </p:blipFill>
        <p:spPr>
          <a:xfrm>
            <a:off x="4567925" y="0"/>
            <a:ext cx="4576075" cy="5143524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/>
          <p:nvPr/>
        </p:nvSpPr>
        <p:spPr>
          <a:xfrm>
            <a:off x="0" y="-150"/>
            <a:ext cx="53007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3914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685800" y="3983054"/>
            <a:ext cx="39147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5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457200" y="2244400"/>
            <a:ext cx="5511300" cy="26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×"/>
              <a:defRPr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6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457200" y="2211825"/>
            <a:ext cx="2675100" cy="263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SzPts val="1600"/>
              <a:buChar char="×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2"/>
          </p:nvPr>
        </p:nvSpPr>
        <p:spPr>
          <a:xfrm>
            <a:off x="3293406" y="2211825"/>
            <a:ext cx="2675100" cy="263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SzPts val="1600"/>
              <a:buChar char="×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7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489775" y="2312475"/>
            <a:ext cx="1831500" cy="261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×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2415136" y="2312475"/>
            <a:ext cx="1831500" cy="261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×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3"/>
          </p:nvPr>
        </p:nvSpPr>
        <p:spPr>
          <a:xfrm>
            <a:off x="4340497" y="2312475"/>
            <a:ext cx="1831500" cy="261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×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8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9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9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ircle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10" descr="paint_transparent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13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0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rectangle">
  <p:cSld name="BLANK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1" descr="paint_transparent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4297650" y="444797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>
                <a:solidFill>
                  <a:srgbClr val="999999"/>
                </a:solidFill>
              </a:defRPr>
            </a:lvl1pPr>
            <a:lvl2pPr lvl="1" algn="ctr" rtl="0">
              <a:buNone/>
              <a:defRPr>
                <a:solidFill>
                  <a:srgbClr val="999999"/>
                </a:solidFill>
              </a:defRPr>
            </a:lvl2pPr>
            <a:lvl3pPr lvl="2" algn="ctr" rtl="0">
              <a:buNone/>
              <a:defRPr>
                <a:solidFill>
                  <a:srgbClr val="999999"/>
                </a:solidFill>
              </a:defRPr>
            </a:lvl3pPr>
            <a:lvl4pPr lvl="3" algn="ctr" rtl="0">
              <a:buNone/>
              <a:defRPr>
                <a:solidFill>
                  <a:srgbClr val="999999"/>
                </a:solidFill>
              </a:defRPr>
            </a:lvl4pPr>
            <a:lvl5pPr lvl="4" algn="ctr" rtl="0">
              <a:buNone/>
              <a:defRPr>
                <a:solidFill>
                  <a:srgbClr val="999999"/>
                </a:solidFill>
              </a:defRPr>
            </a:lvl5pPr>
            <a:lvl6pPr lvl="5" algn="ctr" rtl="0">
              <a:buNone/>
              <a:defRPr>
                <a:solidFill>
                  <a:srgbClr val="999999"/>
                </a:solidFill>
              </a:defRPr>
            </a:lvl6pPr>
            <a:lvl7pPr lvl="6" algn="ctr" rtl="0">
              <a:buNone/>
              <a:defRPr>
                <a:solidFill>
                  <a:srgbClr val="999999"/>
                </a:solidFill>
              </a:defRPr>
            </a:lvl7pPr>
            <a:lvl8pPr lvl="7" algn="ctr" rtl="0">
              <a:buNone/>
              <a:defRPr>
                <a:solidFill>
                  <a:srgbClr val="999999"/>
                </a:solidFill>
              </a:defRPr>
            </a:lvl8pPr>
            <a:lvl9pPr lvl="8" algn="ctr" rtl="0">
              <a:buNone/>
              <a:defRPr>
                <a:solidFill>
                  <a:srgbClr val="999999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CCCCCC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2244400"/>
            <a:ext cx="5511300" cy="26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Lato Light"/>
              <a:buChar char="×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Lato Light"/>
              <a:buChar char="×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Lato Light"/>
              <a:buChar char="×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 Light"/>
              <a:buChar char="×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 Light"/>
              <a:buChar char="○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 Light"/>
              <a:buChar char="■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 Light"/>
              <a:buChar char="●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 Light"/>
              <a:buChar char="○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 Light"/>
              <a:buChar char="■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lvl="3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lvl="4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lvl="5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>
            <a:spLocks noGrp="1"/>
          </p:cNvSpPr>
          <p:nvPr>
            <p:ph type="ctrTitle" idx="4294967295"/>
          </p:nvPr>
        </p:nvSpPr>
        <p:spPr>
          <a:xfrm>
            <a:off x="2394943" y="1912216"/>
            <a:ext cx="4239816" cy="105243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Xin </a:t>
            </a:r>
            <a:r>
              <a:rPr lang="en-US" sz="6000" b="1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Chào</a:t>
            </a:r>
            <a:endParaRPr sz="6000" b="1" dirty="0"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ee Serif"/>
            </a:endParaRPr>
          </a:p>
        </p:txBody>
      </p:sp>
      <p:sp>
        <p:nvSpPr>
          <p:cNvPr id="76" name="Google Shape;76;p15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D674A3D-B089-70E2-614B-3E774B306B0A}"/>
              </a:ext>
            </a:extLst>
          </p:cNvPr>
          <p:cNvSpPr txBox="1"/>
          <p:nvPr/>
        </p:nvSpPr>
        <p:spPr>
          <a:xfrm>
            <a:off x="2352838" y="3164606"/>
            <a:ext cx="44383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Chào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Mừng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Thầy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,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Cô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và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các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bạn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đã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đến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với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buổi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thuyết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trình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nhóm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 6AESN</a:t>
            </a:r>
          </a:p>
          <a:p>
            <a:endParaRPr lang="en-US" dirty="0">
              <a:solidFill>
                <a:schemeClr val="accent1">
                  <a:lumMod val="75000"/>
                </a:schemeClr>
              </a:solidFill>
              <a:latin typeface="iCiel Rukola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B000B62-8855-7423-6556-15730BC4755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2000" smtClean="0">
                <a:latin typeface="Bree Serif"/>
              </a:rPr>
              <a:t>10</a:t>
            </a:fld>
            <a:endParaRPr lang="en" sz="2000">
              <a:latin typeface="Bree Serif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29B8E23-8E52-3C68-F686-8BA6886CF1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478" y="930327"/>
            <a:ext cx="6450807" cy="374332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818AF8D-34E9-0EF4-5354-D7EA94F4BE9C}"/>
              </a:ext>
            </a:extLst>
          </p:cNvPr>
          <p:cNvSpPr txBox="1"/>
          <p:nvPr/>
        </p:nvSpPr>
        <p:spPr>
          <a:xfrm>
            <a:off x="2765046" y="207109"/>
            <a:ext cx="19216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Bree Serif"/>
              </a:rPr>
              <a:t>Chi </a:t>
            </a:r>
            <a:r>
              <a:rPr lang="en-US" sz="2000" b="1" dirty="0" err="1">
                <a:latin typeface="Bree Serif"/>
              </a:rPr>
              <a:t>Tiết</a:t>
            </a:r>
            <a:r>
              <a:rPr lang="en-US" sz="2000" b="1" dirty="0">
                <a:latin typeface="Bree Serif"/>
              </a:rPr>
              <a:t> </a:t>
            </a:r>
            <a:r>
              <a:rPr lang="en-US" sz="2000" b="1" dirty="0" err="1">
                <a:latin typeface="Bree Serif"/>
              </a:rPr>
              <a:t>Quản</a:t>
            </a:r>
            <a:r>
              <a:rPr lang="en-US" sz="2000" b="1" dirty="0">
                <a:latin typeface="Bree Serif"/>
              </a:rPr>
              <a:t> </a:t>
            </a:r>
            <a:r>
              <a:rPr lang="en-US" sz="2000" b="1" dirty="0" err="1">
                <a:latin typeface="Bree Serif"/>
              </a:rPr>
              <a:t>Lý</a:t>
            </a:r>
            <a:endParaRPr lang="en-US" sz="2000" b="1" dirty="0">
              <a:latin typeface="Bree Serif"/>
            </a:endParaRPr>
          </a:p>
        </p:txBody>
      </p:sp>
    </p:spTree>
    <p:extLst>
      <p:ext uri="{BB962C8B-B14F-4D97-AF65-F5344CB8AC3E}">
        <p14:creationId xmlns:p14="http://schemas.microsoft.com/office/powerpoint/2010/main" val="19836054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split orient="vert"/>
      </p:transition>
    </mc:Choice>
    <mc:Fallback>
      <p:transition spd="slow">
        <p:split orient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>
            <a:spLocks noGrp="1"/>
          </p:cNvSpPr>
          <p:nvPr>
            <p:ph type="title"/>
          </p:nvPr>
        </p:nvSpPr>
        <p:spPr>
          <a:xfrm>
            <a:off x="1144767" y="84906"/>
            <a:ext cx="5189506" cy="46984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latin typeface="Bree Serif"/>
              </a:rPr>
              <a:t>Kết Quả</a:t>
            </a:r>
            <a:endParaRPr sz="3000" b="1" dirty="0">
              <a:latin typeface="Bree Serif"/>
            </a:endParaRPr>
          </a:p>
        </p:txBody>
      </p:sp>
      <p:sp>
        <p:nvSpPr>
          <p:cNvPr id="124" name="Google Shape;124;p21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D59EC2A-D716-951A-FE3A-031EBECDB2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037" y="500063"/>
            <a:ext cx="7229476" cy="287355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0F76A44-199D-E8AA-55BE-D4905DED7B4C}"/>
              </a:ext>
            </a:extLst>
          </p:cNvPr>
          <p:cNvSpPr txBox="1"/>
          <p:nvPr/>
        </p:nvSpPr>
        <p:spPr>
          <a:xfrm>
            <a:off x="6272810" y="161509"/>
            <a:ext cx="10501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tx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Trang </a:t>
            </a:r>
            <a:r>
              <a:rPr lang="en-US" sz="1600" b="1" dirty="0" err="1">
                <a:solidFill>
                  <a:schemeClr val="tx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chủ</a:t>
            </a:r>
            <a:endParaRPr lang="en-US" sz="1600" b="1" dirty="0">
              <a:solidFill>
                <a:schemeClr val="tx2">
                  <a:lumMod val="1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ee Serif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3128CB4-7BDF-C573-0BCE-AADA09E42B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037" y="3289697"/>
            <a:ext cx="7229476" cy="106441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4632F58-1FE4-71CF-73D8-64867B0A30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0036" y="4343400"/>
            <a:ext cx="7229476" cy="8001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rgbClr val="FFFFFF"/>
                </a:solidFill>
              </a:rPr>
              <a:t>Big concept</a:t>
            </a:r>
            <a:endParaRPr sz="6000" dirty="0">
              <a:solidFill>
                <a:srgbClr val="FFFFFF"/>
              </a:solidFill>
            </a:endParaRPr>
          </a:p>
        </p:txBody>
      </p:sp>
      <p:sp>
        <p:nvSpPr>
          <p:cNvPr id="107" name="Google Shape;107;p19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103" name="Google Shape;103;p19"/>
          <p:cNvSpPr/>
          <p:nvPr/>
        </p:nvSpPr>
        <p:spPr>
          <a:xfrm>
            <a:off x="4752245" y="839202"/>
            <a:ext cx="1343513" cy="1361401"/>
          </a:xfrm>
          <a:custGeom>
            <a:avLst/>
            <a:gdLst/>
            <a:ahLst/>
            <a:cxnLst/>
            <a:rect l="l" t="t" r="r" b="b"/>
            <a:pathLst>
              <a:path w="16449" h="16668" extrusionOk="0">
                <a:moveTo>
                  <a:pt x="12288" y="1995"/>
                </a:moveTo>
                <a:lnTo>
                  <a:pt x="12093" y="2117"/>
                </a:lnTo>
                <a:lnTo>
                  <a:pt x="11923" y="2239"/>
                </a:lnTo>
                <a:lnTo>
                  <a:pt x="11655" y="2531"/>
                </a:lnTo>
                <a:lnTo>
                  <a:pt x="11461" y="2433"/>
                </a:lnTo>
                <a:lnTo>
                  <a:pt x="11874" y="2214"/>
                </a:lnTo>
                <a:lnTo>
                  <a:pt x="12288" y="1995"/>
                </a:lnTo>
                <a:close/>
                <a:moveTo>
                  <a:pt x="13261" y="2239"/>
                </a:moveTo>
                <a:lnTo>
                  <a:pt x="13359" y="2263"/>
                </a:lnTo>
                <a:lnTo>
                  <a:pt x="13456" y="2287"/>
                </a:lnTo>
                <a:lnTo>
                  <a:pt x="13529" y="2336"/>
                </a:lnTo>
                <a:lnTo>
                  <a:pt x="13578" y="2433"/>
                </a:lnTo>
                <a:lnTo>
                  <a:pt x="13626" y="2531"/>
                </a:lnTo>
                <a:lnTo>
                  <a:pt x="13675" y="2725"/>
                </a:lnTo>
                <a:lnTo>
                  <a:pt x="13651" y="2896"/>
                </a:lnTo>
                <a:lnTo>
                  <a:pt x="13626" y="3090"/>
                </a:lnTo>
                <a:lnTo>
                  <a:pt x="13578" y="3285"/>
                </a:lnTo>
                <a:lnTo>
                  <a:pt x="13480" y="3480"/>
                </a:lnTo>
                <a:lnTo>
                  <a:pt x="13383" y="3650"/>
                </a:lnTo>
                <a:lnTo>
                  <a:pt x="13188" y="4015"/>
                </a:lnTo>
                <a:lnTo>
                  <a:pt x="12969" y="3674"/>
                </a:lnTo>
                <a:lnTo>
                  <a:pt x="12702" y="3358"/>
                </a:lnTo>
                <a:lnTo>
                  <a:pt x="12410" y="3066"/>
                </a:lnTo>
                <a:lnTo>
                  <a:pt x="12093" y="2823"/>
                </a:lnTo>
                <a:lnTo>
                  <a:pt x="12288" y="2677"/>
                </a:lnTo>
                <a:lnTo>
                  <a:pt x="12483" y="2531"/>
                </a:lnTo>
                <a:lnTo>
                  <a:pt x="12726" y="2385"/>
                </a:lnTo>
                <a:lnTo>
                  <a:pt x="12945" y="2287"/>
                </a:lnTo>
                <a:lnTo>
                  <a:pt x="13164" y="2239"/>
                </a:lnTo>
                <a:close/>
                <a:moveTo>
                  <a:pt x="7981" y="3699"/>
                </a:moveTo>
                <a:lnTo>
                  <a:pt x="7981" y="3723"/>
                </a:lnTo>
                <a:lnTo>
                  <a:pt x="7932" y="3723"/>
                </a:lnTo>
                <a:lnTo>
                  <a:pt x="7908" y="3747"/>
                </a:lnTo>
                <a:lnTo>
                  <a:pt x="7835" y="3796"/>
                </a:lnTo>
                <a:lnTo>
                  <a:pt x="7786" y="3845"/>
                </a:lnTo>
                <a:lnTo>
                  <a:pt x="7738" y="3918"/>
                </a:lnTo>
                <a:lnTo>
                  <a:pt x="7689" y="3991"/>
                </a:lnTo>
                <a:lnTo>
                  <a:pt x="7689" y="4064"/>
                </a:lnTo>
                <a:lnTo>
                  <a:pt x="7689" y="4088"/>
                </a:lnTo>
                <a:lnTo>
                  <a:pt x="7689" y="4112"/>
                </a:lnTo>
                <a:lnTo>
                  <a:pt x="7689" y="4137"/>
                </a:lnTo>
                <a:lnTo>
                  <a:pt x="7689" y="4161"/>
                </a:lnTo>
                <a:lnTo>
                  <a:pt x="7689" y="4307"/>
                </a:lnTo>
                <a:lnTo>
                  <a:pt x="7738" y="4453"/>
                </a:lnTo>
                <a:lnTo>
                  <a:pt x="7786" y="4526"/>
                </a:lnTo>
                <a:lnTo>
                  <a:pt x="7859" y="4574"/>
                </a:lnTo>
                <a:lnTo>
                  <a:pt x="8030" y="4672"/>
                </a:lnTo>
                <a:lnTo>
                  <a:pt x="8176" y="4720"/>
                </a:lnTo>
                <a:lnTo>
                  <a:pt x="8297" y="4720"/>
                </a:lnTo>
                <a:lnTo>
                  <a:pt x="8395" y="4696"/>
                </a:lnTo>
                <a:lnTo>
                  <a:pt x="8492" y="4672"/>
                </a:lnTo>
                <a:lnTo>
                  <a:pt x="8589" y="4599"/>
                </a:lnTo>
                <a:lnTo>
                  <a:pt x="8662" y="4526"/>
                </a:lnTo>
                <a:lnTo>
                  <a:pt x="8711" y="4429"/>
                </a:lnTo>
                <a:lnTo>
                  <a:pt x="8711" y="4307"/>
                </a:lnTo>
                <a:lnTo>
                  <a:pt x="8711" y="4185"/>
                </a:lnTo>
                <a:lnTo>
                  <a:pt x="8662" y="4064"/>
                </a:lnTo>
                <a:lnTo>
                  <a:pt x="8614" y="3942"/>
                </a:lnTo>
                <a:lnTo>
                  <a:pt x="8541" y="3845"/>
                </a:lnTo>
                <a:lnTo>
                  <a:pt x="8468" y="3772"/>
                </a:lnTo>
                <a:lnTo>
                  <a:pt x="8370" y="3723"/>
                </a:lnTo>
                <a:lnTo>
                  <a:pt x="8273" y="3699"/>
                </a:lnTo>
                <a:close/>
                <a:moveTo>
                  <a:pt x="9830" y="3966"/>
                </a:moveTo>
                <a:lnTo>
                  <a:pt x="9709" y="3991"/>
                </a:lnTo>
                <a:lnTo>
                  <a:pt x="9611" y="4064"/>
                </a:lnTo>
                <a:lnTo>
                  <a:pt x="9538" y="4161"/>
                </a:lnTo>
                <a:lnTo>
                  <a:pt x="9514" y="4258"/>
                </a:lnTo>
                <a:lnTo>
                  <a:pt x="9490" y="4356"/>
                </a:lnTo>
                <a:lnTo>
                  <a:pt x="9514" y="4453"/>
                </a:lnTo>
                <a:lnTo>
                  <a:pt x="9563" y="4574"/>
                </a:lnTo>
                <a:lnTo>
                  <a:pt x="9636" y="4647"/>
                </a:lnTo>
                <a:lnTo>
                  <a:pt x="9757" y="4720"/>
                </a:lnTo>
                <a:lnTo>
                  <a:pt x="9879" y="4745"/>
                </a:lnTo>
                <a:lnTo>
                  <a:pt x="10025" y="4696"/>
                </a:lnTo>
                <a:lnTo>
                  <a:pt x="10098" y="4672"/>
                </a:lnTo>
                <a:lnTo>
                  <a:pt x="10147" y="4623"/>
                </a:lnTo>
                <a:lnTo>
                  <a:pt x="10244" y="4502"/>
                </a:lnTo>
                <a:lnTo>
                  <a:pt x="10268" y="4429"/>
                </a:lnTo>
                <a:lnTo>
                  <a:pt x="10268" y="4356"/>
                </a:lnTo>
                <a:lnTo>
                  <a:pt x="10244" y="4234"/>
                </a:lnTo>
                <a:lnTo>
                  <a:pt x="10220" y="4161"/>
                </a:lnTo>
                <a:lnTo>
                  <a:pt x="10147" y="4064"/>
                </a:lnTo>
                <a:lnTo>
                  <a:pt x="10074" y="4015"/>
                </a:lnTo>
                <a:lnTo>
                  <a:pt x="9952" y="3966"/>
                </a:lnTo>
                <a:close/>
                <a:moveTo>
                  <a:pt x="9125" y="5572"/>
                </a:moveTo>
                <a:lnTo>
                  <a:pt x="9003" y="5596"/>
                </a:lnTo>
                <a:lnTo>
                  <a:pt x="8881" y="5669"/>
                </a:lnTo>
                <a:lnTo>
                  <a:pt x="8808" y="5791"/>
                </a:lnTo>
                <a:lnTo>
                  <a:pt x="8784" y="5913"/>
                </a:lnTo>
                <a:lnTo>
                  <a:pt x="8808" y="6034"/>
                </a:lnTo>
                <a:lnTo>
                  <a:pt x="8881" y="6156"/>
                </a:lnTo>
                <a:lnTo>
                  <a:pt x="9003" y="6229"/>
                </a:lnTo>
                <a:lnTo>
                  <a:pt x="9125" y="6253"/>
                </a:lnTo>
                <a:lnTo>
                  <a:pt x="9246" y="6229"/>
                </a:lnTo>
                <a:lnTo>
                  <a:pt x="9368" y="6156"/>
                </a:lnTo>
                <a:lnTo>
                  <a:pt x="9441" y="6034"/>
                </a:lnTo>
                <a:lnTo>
                  <a:pt x="9465" y="5913"/>
                </a:lnTo>
                <a:lnTo>
                  <a:pt x="9441" y="5791"/>
                </a:lnTo>
                <a:lnTo>
                  <a:pt x="9368" y="5669"/>
                </a:lnTo>
                <a:lnTo>
                  <a:pt x="9246" y="5596"/>
                </a:lnTo>
                <a:lnTo>
                  <a:pt x="9125" y="5572"/>
                </a:lnTo>
                <a:close/>
                <a:moveTo>
                  <a:pt x="5013" y="9441"/>
                </a:moveTo>
                <a:lnTo>
                  <a:pt x="4842" y="9538"/>
                </a:lnTo>
                <a:lnTo>
                  <a:pt x="4672" y="9684"/>
                </a:lnTo>
                <a:lnTo>
                  <a:pt x="4502" y="9855"/>
                </a:lnTo>
                <a:lnTo>
                  <a:pt x="4356" y="10025"/>
                </a:lnTo>
                <a:lnTo>
                  <a:pt x="4112" y="10414"/>
                </a:lnTo>
                <a:lnTo>
                  <a:pt x="3918" y="10779"/>
                </a:lnTo>
                <a:lnTo>
                  <a:pt x="3723" y="11144"/>
                </a:lnTo>
                <a:lnTo>
                  <a:pt x="3650" y="11363"/>
                </a:lnTo>
                <a:lnTo>
                  <a:pt x="3553" y="11582"/>
                </a:lnTo>
                <a:lnTo>
                  <a:pt x="3504" y="11826"/>
                </a:lnTo>
                <a:lnTo>
                  <a:pt x="3480" y="12045"/>
                </a:lnTo>
                <a:lnTo>
                  <a:pt x="3480" y="12239"/>
                </a:lnTo>
                <a:lnTo>
                  <a:pt x="3528" y="12337"/>
                </a:lnTo>
                <a:lnTo>
                  <a:pt x="3577" y="12410"/>
                </a:lnTo>
                <a:lnTo>
                  <a:pt x="3601" y="12434"/>
                </a:lnTo>
                <a:lnTo>
                  <a:pt x="3626" y="12458"/>
                </a:lnTo>
                <a:lnTo>
                  <a:pt x="3650" y="12434"/>
                </a:lnTo>
                <a:lnTo>
                  <a:pt x="3674" y="12410"/>
                </a:lnTo>
                <a:lnTo>
                  <a:pt x="3747" y="12288"/>
                </a:lnTo>
                <a:lnTo>
                  <a:pt x="3772" y="12166"/>
                </a:lnTo>
                <a:lnTo>
                  <a:pt x="3820" y="11874"/>
                </a:lnTo>
                <a:lnTo>
                  <a:pt x="3869" y="11631"/>
                </a:lnTo>
                <a:lnTo>
                  <a:pt x="3966" y="11388"/>
                </a:lnTo>
                <a:lnTo>
                  <a:pt x="4137" y="10925"/>
                </a:lnTo>
                <a:lnTo>
                  <a:pt x="4331" y="10536"/>
                </a:lnTo>
                <a:lnTo>
                  <a:pt x="4575" y="10171"/>
                </a:lnTo>
                <a:lnTo>
                  <a:pt x="4818" y="9830"/>
                </a:lnTo>
                <a:lnTo>
                  <a:pt x="5061" y="9490"/>
                </a:lnTo>
                <a:lnTo>
                  <a:pt x="5061" y="9465"/>
                </a:lnTo>
                <a:lnTo>
                  <a:pt x="5061" y="9441"/>
                </a:lnTo>
                <a:close/>
                <a:moveTo>
                  <a:pt x="9003" y="2287"/>
                </a:moveTo>
                <a:lnTo>
                  <a:pt x="9319" y="2312"/>
                </a:lnTo>
                <a:lnTo>
                  <a:pt x="9611" y="2360"/>
                </a:lnTo>
                <a:lnTo>
                  <a:pt x="9928" y="2409"/>
                </a:lnTo>
                <a:lnTo>
                  <a:pt x="10220" y="2482"/>
                </a:lnTo>
                <a:lnTo>
                  <a:pt x="10512" y="2579"/>
                </a:lnTo>
                <a:lnTo>
                  <a:pt x="10804" y="2677"/>
                </a:lnTo>
                <a:lnTo>
                  <a:pt x="11071" y="2798"/>
                </a:lnTo>
                <a:lnTo>
                  <a:pt x="11339" y="2944"/>
                </a:lnTo>
                <a:lnTo>
                  <a:pt x="11582" y="3066"/>
                </a:lnTo>
                <a:lnTo>
                  <a:pt x="11826" y="3236"/>
                </a:lnTo>
                <a:lnTo>
                  <a:pt x="12020" y="3382"/>
                </a:lnTo>
                <a:lnTo>
                  <a:pt x="12215" y="3577"/>
                </a:lnTo>
                <a:lnTo>
                  <a:pt x="12580" y="3966"/>
                </a:lnTo>
                <a:lnTo>
                  <a:pt x="12921" y="4380"/>
                </a:lnTo>
                <a:lnTo>
                  <a:pt x="12410" y="5012"/>
                </a:lnTo>
                <a:lnTo>
                  <a:pt x="11874" y="5596"/>
                </a:lnTo>
                <a:lnTo>
                  <a:pt x="11339" y="6180"/>
                </a:lnTo>
                <a:lnTo>
                  <a:pt x="10804" y="6764"/>
                </a:lnTo>
                <a:lnTo>
                  <a:pt x="9684" y="7908"/>
                </a:lnTo>
                <a:lnTo>
                  <a:pt x="9149" y="8492"/>
                </a:lnTo>
                <a:lnTo>
                  <a:pt x="8614" y="9076"/>
                </a:lnTo>
                <a:lnTo>
                  <a:pt x="6667" y="11217"/>
                </a:lnTo>
                <a:lnTo>
                  <a:pt x="6302" y="11631"/>
                </a:lnTo>
                <a:lnTo>
                  <a:pt x="5889" y="12045"/>
                </a:lnTo>
                <a:lnTo>
                  <a:pt x="5499" y="12410"/>
                </a:lnTo>
                <a:lnTo>
                  <a:pt x="5061" y="12774"/>
                </a:lnTo>
                <a:lnTo>
                  <a:pt x="5061" y="12774"/>
                </a:lnTo>
                <a:lnTo>
                  <a:pt x="5110" y="12677"/>
                </a:lnTo>
                <a:lnTo>
                  <a:pt x="5329" y="12166"/>
                </a:lnTo>
                <a:lnTo>
                  <a:pt x="5572" y="11631"/>
                </a:lnTo>
                <a:lnTo>
                  <a:pt x="5597" y="11582"/>
                </a:lnTo>
                <a:lnTo>
                  <a:pt x="5548" y="11558"/>
                </a:lnTo>
                <a:lnTo>
                  <a:pt x="5499" y="11534"/>
                </a:lnTo>
                <a:lnTo>
                  <a:pt x="5475" y="11582"/>
                </a:lnTo>
                <a:lnTo>
                  <a:pt x="5183" y="11996"/>
                </a:lnTo>
                <a:lnTo>
                  <a:pt x="4915" y="12434"/>
                </a:lnTo>
                <a:lnTo>
                  <a:pt x="4745" y="12750"/>
                </a:lnTo>
                <a:lnTo>
                  <a:pt x="4648" y="12920"/>
                </a:lnTo>
                <a:lnTo>
                  <a:pt x="4599" y="13091"/>
                </a:lnTo>
                <a:lnTo>
                  <a:pt x="4477" y="13188"/>
                </a:lnTo>
                <a:lnTo>
                  <a:pt x="4404" y="13115"/>
                </a:lnTo>
                <a:lnTo>
                  <a:pt x="4258" y="13042"/>
                </a:lnTo>
                <a:lnTo>
                  <a:pt x="4331" y="12750"/>
                </a:lnTo>
                <a:lnTo>
                  <a:pt x="4404" y="12507"/>
                </a:lnTo>
                <a:lnTo>
                  <a:pt x="4526" y="12264"/>
                </a:lnTo>
                <a:lnTo>
                  <a:pt x="4769" y="11801"/>
                </a:lnTo>
                <a:lnTo>
                  <a:pt x="5232" y="11071"/>
                </a:lnTo>
                <a:lnTo>
                  <a:pt x="5694" y="10366"/>
                </a:lnTo>
                <a:lnTo>
                  <a:pt x="5718" y="10341"/>
                </a:lnTo>
                <a:lnTo>
                  <a:pt x="5694" y="10317"/>
                </a:lnTo>
                <a:lnTo>
                  <a:pt x="5670" y="10293"/>
                </a:lnTo>
                <a:lnTo>
                  <a:pt x="5645" y="10317"/>
                </a:lnTo>
                <a:lnTo>
                  <a:pt x="5037" y="11047"/>
                </a:lnTo>
                <a:lnTo>
                  <a:pt x="4745" y="11412"/>
                </a:lnTo>
                <a:lnTo>
                  <a:pt x="4477" y="11801"/>
                </a:lnTo>
                <a:lnTo>
                  <a:pt x="4331" y="12020"/>
                </a:lnTo>
                <a:lnTo>
                  <a:pt x="4185" y="12288"/>
                </a:lnTo>
                <a:lnTo>
                  <a:pt x="4064" y="12556"/>
                </a:lnTo>
                <a:lnTo>
                  <a:pt x="3966" y="12847"/>
                </a:lnTo>
                <a:lnTo>
                  <a:pt x="3674" y="12604"/>
                </a:lnTo>
                <a:lnTo>
                  <a:pt x="3407" y="12312"/>
                </a:lnTo>
                <a:lnTo>
                  <a:pt x="3188" y="11996"/>
                </a:lnTo>
                <a:lnTo>
                  <a:pt x="2969" y="11655"/>
                </a:lnTo>
                <a:lnTo>
                  <a:pt x="3066" y="11436"/>
                </a:lnTo>
                <a:lnTo>
                  <a:pt x="3139" y="11193"/>
                </a:lnTo>
                <a:lnTo>
                  <a:pt x="3236" y="10950"/>
                </a:lnTo>
                <a:lnTo>
                  <a:pt x="3358" y="10706"/>
                </a:lnTo>
                <a:lnTo>
                  <a:pt x="3626" y="10220"/>
                </a:lnTo>
                <a:lnTo>
                  <a:pt x="3869" y="9782"/>
                </a:lnTo>
                <a:lnTo>
                  <a:pt x="4161" y="9368"/>
                </a:lnTo>
                <a:lnTo>
                  <a:pt x="4453" y="8954"/>
                </a:lnTo>
                <a:lnTo>
                  <a:pt x="4769" y="8565"/>
                </a:lnTo>
                <a:lnTo>
                  <a:pt x="4794" y="8541"/>
                </a:lnTo>
                <a:lnTo>
                  <a:pt x="4769" y="8516"/>
                </a:lnTo>
                <a:lnTo>
                  <a:pt x="4745" y="8492"/>
                </a:lnTo>
                <a:lnTo>
                  <a:pt x="4721" y="8492"/>
                </a:lnTo>
                <a:lnTo>
                  <a:pt x="4331" y="8808"/>
                </a:lnTo>
                <a:lnTo>
                  <a:pt x="3991" y="9149"/>
                </a:lnTo>
                <a:lnTo>
                  <a:pt x="3699" y="9514"/>
                </a:lnTo>
                <a:lnTo>
                  <a:pt x="3407" y="9928"/>
                </a:lnTo>
                <a:lnTo>
                  <a:pt x="3236" y="10195"/>
                </a:lnTo>
                <a:lnTo>
                  <a:pt x="3042" y="10512"/>
                </a:lnTo>
                <a:lnTo>
                  <a:pt x="2871" y="10852"/>
                </a:lnTo>
                <a:lnTo>
                  <a:pt x="2798" y="11047"/>
                </a:lnTo>
                <a:lnTo>
                  <a:pt x="2750" y="11217"/>
                </a:lnTo>
                <a:lnTo>
                  <a:pt x="2579" y="10852"/>
                </a:lnTo>
                <a:lnTo>
                  <a:pt x="2458" y="10487"/>
                </a:lnTo>
                <a:lnTo>
                  <a:pt x="2579" y="10341"/>
                </a:lnTo>
                <a:lnTo>
                  <a:pt x="2652" y="10195"/>
                </a:lnTo>
                <a:lnTo>
                  <a:pt x="2798" y="9830"/>
                </a:lnTo>
                <a:lnTo>
                  <a:pt x="3236" y="8954"/>
                </a:lnTo>
                <a:lnTo>
                  <a:pt x="3455" y="8565"/>
                </a:lnTo>
                <a:lnTo>
                  <a:pt x="3699" y="8200"/>
                </a:lnTo>
                <a:lnTo>
                  <a:pt x="3966" y="7835"/>
                </a:lnTo>
                <a:lnTo>
                  <a:pt x="4185" y="7446"/>
                </a:lnTo>
                <a:lnTo>
                  <a:pt x="4210" y="7421"/>
                </a:lnTo>
                <a:lnTo>
                  <a:pt x="4185" y="7397"/>
                </a:lnTo>
                <a:lnTo>
                  <a:pt x="4161" y="7373"/>
                </a:lnTo>
                <a:lnTo>
                  <a:pt x="4137" y="7397"/>
                </a:lnTo>
                <a:lnTo>
                  <a:pt x="3966" y="7494"/>
                </a:lnTo>
                <a:lnTo>
                  <a:pt x="3820" y="7640"/>
                </a:lnTo>
                <a:lnTo>
                  <a:pt x="3674" y="7786"/>
                </a:lnTo>
                <a:lnTo>
                  <a:pt x="3528" y="7957"/>
                </a:lnTo>
                <a:lnTo>
                  <a:pt x="3285" y="8346"/>
                </a:lnTo>
                <a:lnTo>
                  <a:pt x="3066" y="8687"/>
                </a:lnTo>
                <a:lnTo>
                  <a:pt x="2798" y="9198"/>
                </a:lnTo>
                <a:lnTo>
                  <a:pt x="2555" y="9709"/>
                </a:lnTo>
                <a:lnTo>
                  <a:pt x="2458" y="9928"/>
                </a:lnTo>
                <a:lnTo>
                  <a:pt x="2360" y="10171"/>
                </a:lnTo>
                <a:lnTo>
                  <a:pt x="2239" y="9757"/>
                </a:lnTo>
                <a:lnTo>
                  <a:pt x="2166" y="9368"/>
                </a:lnTo>
                <a:lnTo>
                  <a:pt x="2239" y="9173"/>
                </a:lnTo>
                <a:lnTo>
                  <a:pt x="2385" y="8833"/>
                </a:lnTo>
                <a:lnTo>
                  <a:pt x="2555" y="8492"/>
                </a:lnTo>
                <a:lnTo>
                  <a:pt x="2725" y="8176"/>
                </a:lnTo>
                <a:lnTo>
                  <a:pt x="2920" y="7859"/>
                </a:lnTo>
                <a:lnTo>
                  <a:pt x="3309" y="7300"/>
                </a:lnTo>
                <a:lnTo>
                  <a:pt x="3528" y="7056"/>
                </a:lnTo>
                <a:lnTo>
                  <a:pt x="3747" y="6789"/>
                </a:lnTo>
                <a:lnTo>
                  <a:pt x="3893" y="6667"/>
                </a:lnTo>
                <a:lnTo>
                  <a:pt x="4088" y="6545"/>
                </a:lnTo>
                <a:lnTo>
                  <a:pt x="4234" y="6399"/>
                </a:lnTo>
                <a:lnTo>
                  <a:pt x="4380" y="6253"/>
                </a:lnTo>
                <a:lnTo>
                  <a:pt x="4356" y="6229"/>
                </a:lnTo>
                <a:lnTo>
                  <a:pt x="4283" y="6205"/>
                </a:lnTo>
                <a:lnTo>
                  <a:pt x="4185" y="6180"/>
                </a:lnTo>
                <a:lnTo>
                  <a:pt x="4064" y="6229"/>
                </a:lnTo>
                <a:lnTo>
                  <a:pt x="3942" y="6278"/>
                </a:lnTo>
                <a:lnTo>
                  <a:pt x="3820" y="6375"/>
                </a:lnTo>
                <a:lnTo>
                  <a:pt x="3699" y="6472"/>
                </a:lnTo>
                <a:lnTo>
                  <a:pt x="3455" y="6716"/>
                </a:lnTo>
                <a:lnTo>
                  <a:pt x="3236" y="6983"/>
                </a:lnTo>
                <a:lnTo>
                  <a:pt x="3017" y="7251"/>
                </a:lnTo>
                <a:lnTo>
                  <a:pt x="2750" y="7640"/>
                </a:lnTo>
                <a:lnTo>
                  <a:pt x="2579" y="7908"/>
                </a:lnTo>
                <a:lnTo>
                  <a:pt x="2409" y="8176"/>
                </a:lnTo>
                <a:lnTo>
                  <a:pt x="2239" y="8468"/>
                </a:lnTo>
                <a:lnTo>
                  <a:pt x="2093" y="8784"/>
                </a:lnTo>
                <a:lnTo>
                  <a:pt x="2093" y="8565"/>
                </a:lnTo>
                <a:lnTo>
                  <a:pt x="2093" y="8224"/>
                </a:lnTo>
                <a:lnTo>
                  <a:pt x="2239" y="7835"/>
                </a:lnTo>
                <a:lnTo>
                  <a:pt x="2385" y="7567"/>
                </a:lnTo>
                <a:lnTo>
                  <a:pt x="2506" y="7324"/>
                </a:lnTo>
                <a:lnTo>
                  <a:pt x="2823" y="6837"/>
                </a:lnTo>
                <a:lnTo>
                  <a:pt x="3139" y="6375"/>
                </a:lnTo>
                <a:lnTo>
                  <a:pt x="3309" y="6156"/>
                </a:lnTo>
                <a:lnTo>
                  <a:pt x="3504" y="5961"/>
                </a:lnTo>
                <a:lnTo>
                  <a:pt x="3723" y="5742"/>
                </a:lnTo>
                <a:lnTo>
                  <a:pt x="3942" y="5572"/>
                </a:lnTo>
                <a:lnTo>
                  <a:pt x="4161" y="5402"/>
                </a:lnTo>
                <a:lnTo>
                  <a:pt x="4404" y="5256"/>
                </a:lnTo>
                <a:lnTo>
                  <a:pt x="4429" y="5207"/>
                </a:lnTo>
                <a:lnTo>
                  <a:pt x="4429" y="5158"/>
                </a:lnTo>
                <a:lnTo>
                  <a:pt x="4380" y="5110"/>
                </a:lnTo>
                <a:lnTo>
                  <a:pt x="4331" y="5110"/>
                </a:lnTo>
                <a:lnTo>
                  <a:pt x="4088" y="5207"/>
                </a:lnTo>
                <a:lnTo>
                  <a:pt x="3845" y="5353"/>
                </a:lnTo>
                <a:lnTo>
                  <a:pt x="3626" y="5499"/>
                </a:lnTo>
                <a:lnTo>
                  <a:pt x="3431" y="5645"/>
                </a:lnTo>
                <a:lnTo>
                  <a:pt x="3236" y="5840"/>
                </a:lnTo>
                <a:lnTo>
                  <a:pt x="3042" y="6034"/>
                </a:lnTo>
                <a:lnTo>
                  <a:pt x="2701" y="6424"/>
                </a:lnTo>
                <a:lnTo>
                  <a:pt x="2409" y="6837"/>
                </a:lnTo>
                <a:lnTo>
                  <a:pt x="2166" y="7251"/>
                </a:lnTo>
                <a:lnTo>
                  <a:pt x="2239" y="6910"/>
                </a:lnTo>
                <a:lnTo>
                  <a:pt x="2312" y="6570"/>
                </a:lnTo>
                <a:lnTo>
                  <a:pt x="2409" y="6229"/>
                </a:lnTo>
                <a:lnTo>
                  <a:pt x="2531" y="5888"/>
                </a:lnTo>
                <a:lnTo>
                  <a:pt x="2774" y="5621"/>
                </a:lnTo>
                <a:lnTo>
                  <a:pt x="3042" y="5402"/>
                </a:lnTo>
                <a:lnTo>
                  <a:pt x="3626" y="4964"/>
                </a:lnTo>
                <a:lnTo>
                  <a:pt x="3650" y="4915"/>
                </a:lnTo>
                <a:lnTo>
                  <a:pt x="3650" y="4866"/>
                </a:lnTo>
                <a:lnTo>
                  <a:pt x="3626" y="4818"/>
                </a:lnTo>
                <a:lnTo>
                  <a:pt x="3407" y="4818"/>
                </a:lnTo>
                <a:lnTo>
                  <a:pt x="3261" y="4866"/>
                </a:lnTo>
                <a:lnTo>
                  <a:pt x="3090" y="4939"/>
                </a:lnTo>
                <a:lnTo>
                  <a:pt x="2944" y="5012"/>
                </a:lnTo>
                <a:lnTo>
                  <a:pt x="3236" y="4574"/>
                </a:lnTo>
                <a:lnTo>
                  <a:pt x="3577" y="4161"/>
                </a:lnTo>
                <a:lnTo>
                  <a:pt x="3747" y="3966"/>
                </a:lnTo>
                <a:lnTo>
                  <a:pt x="3942" y="3796"/>
                </a:lnTo>
                <a:lnTo>
                  <a:pt x="4137" y="3626"/>
                </a:lnTo>
                <a:lnTo>
                  <a:pt x="4356" y="3480"/>
                </a:lnTo>
                <a:lnTo>
                  <a:pt x="4623" y="3309"/>
                </a:lnTo>
                <a:lnTo>
                  <a:pt x="4867" y="3163"/>
                </a:lnTo>
                <a:lnTo>
                  <a:pt x="5426" y="2896"/>
                </a:lnTo>
                <a:lnTo>
                  <a:pt x="5986" y="2677"/>
                </a:lnTo>
                <a:lnTo>
                  <a:pt x="6594" y="2506"/>
                </a:lnTo>
                <a:lnTo>
                  <a:pt x="7178" y="2385"/>
                </a:lnTo>
                <a:lnTo>
                  <a:pt x="7786" y="2312"/>
                </a:lnTo>
                <a:lnTo>
                  <a:pt x="8419" y="2287"/>
                </a:lnTo>
                <a:close/>
                <a:moveTo>
                  <a:pt x="2506" y="11947"/>
                </a:moveTo>
                <a:lnTo>
                  <a:pt x="2798" y="12410"/>
                </a:lnTo>
                <a:lnTo>
                  <a:pt x="2969" y="12628"/>
                </a:lnTo>
                <a:lnTo>
                  <a:pt x="3139" y="12823"/>
                </a:lnTo>
                <a:lnTo>
                  <a:pt x="3334" y="12993"/>
                </a:lnTo>
                <a:lnTo>
                  <a:pt x="3528" y="13188"/>
                </a:lnTo>
                <a:lnTo>
                  <a:pt x="3723" y="13334"/>
                </a:lnTo>
                <a:lnTo>
                  <a:pt x="3918" y="13480"/>
                </a:lnTo>
                <a:lnTo>
                  <a:pt x="3528" y="13675"/>
                </a:lnTo>
                <a:lnTo>
                  <a:pt x="3309" y="13748"/>
                </a:lnTo>
                <a:lnTo>
                  <a:pt x="3090" y="13821"/>
                </a:lnTo>
                <a:lnTo>
                  <a:pt x="2871" y="13845"/>
                </a:lnTo>
                <a:lnTo>
                  <a:pt x="2677" y="13845"/>
                </a:lnTo>
                <a:lnTo>
                  <a:pt x="2506" y="13796"/>
                </a:lnTo>
                <a:lnTo>
                  <a:pt x="2409" y="13772"/>
                </a:lnTo>
                <a:lnTo>
                  <a:pt x="2336" y="13723"/>
                </a:lnTo>
                <a:lnTo>
                  <a:pt x="2239" y="13626"/>
                </a:lnTo>
                <a:lnTo>
                  <a:pt x="2190" y="13553"/>
                </a:lnTo>
                <a:lnTo>
                  <a:pt x="2141" y="13456"/>
                </a:lnTo>
                <a:lnTo>
                  <a:pt x="2117" y="13358"/>
                </a:lnTo>
                <a:lnTo>
                  <a:pt x="2117" y="13139"/>
                </a:lnTo>
                <a:lnTo>
                  <a:pt x="2166" y="12896"/>
                </a:lnTo>
                <a:lnTo>
                  <a:pt x="2239" y="12653"/>
                </a:lnTo>
                <a:lnTo>
                  <a:pt x="2336" y="12410"/>
                </a:lnTo>
                <a:lnTo>
                  <a:pt x="2506" y="11947"/>
                </a:lnTo>
                <a:close/>
                <a:moveTo>
                  <a:pt x="14064" y="6570"/>
                </a:moveTo>
                <a:lnTo>
                  <a:pt x="14113" y="6740"/>
                </a:lnTo>
                <a:lnTo>
                  <a:pt x="14162" y="6910"/>
                </a:lnTo>
                <a:lnTo>
                  <a:pt x="14210" y="7105"/>
                </a:lnTo>
                <a:lnTo>
                  <a:pt x="14235" y="7324"/>
                </a:lnTo>
                <a:lnTo>
                  <a:pt x="14235" y="7713"/>
                </a:lnTo>
                <a:lnTo>
                  <a:pt x="14235" y="8078"/>
                </a:lnTo>
                <a:lnTo>
                  <a:pt x="14235" y="8541"/>
                </a:lnTo>
                <a:lnTo>
                  <a:pt x="14210" y="9003"/>
                </a:lnTo>
                <a:lnTo>
                  <a:pt x="14162" y="9465"/>
                </a:lnTo>
                <a:lnTo>
                  <a:pt x="14064" y="9928"/>
                </a:lnTo>
                <a:lnTo>
                  <a:pt x="13943" y="10341"/>
                </a:lnTo>
                <a:lnTo>
                  <a:pt x="13797" y="10731"/>
                </a:lnTo>
                <a:lnTo>
                  <a:pt x="13602" y="11120"/>
                </a:lnTo>
                <a:lnTo>
                  <a:pt x="13383" y="11485"/>
                </a:lnTo>
                <a:lnTo>
                  <a:pt x="13140" y="11850"/>
                </a:lnTo>
                <a:lnTo>
                  <a:pt x="12848" y="12166"/>
                </a:lnTo>
                <a:lnTo>
                  <a:pt x="12556" y="12483"/>
                </a:lnTo>
                <a:lnTo>
                  <a:pt x="12239" y="12799"/>
                </a:lnTo>
                <a:lnTo>
                  <a:pt x="12191" y="12726"/>
                </a:lnTo>
                <a:lnTo>
                  <a:pt x="12142" y="12701"/>
                </a:lnTo>
                <a:lnTo>
                  <a:pt x="12020" y="12628"/>
                </a:lnTo>
                <a:lnTo>
                  <a:pt x="11972" y="12628"/>
                </a:lnTo>
                <a:lnTo>
                  <a:pt x="11947" y="12653"/>
                </a:lnTo>
                <a:lnTo>
                  <a:pt x="11947" y="12677"/>
                </a:lnTo>
                <a:lnTo>
                  <a:pt x="11947" y="12726"/>
                </a:lnTo>
                <a:lnTo>
                  <a:pt x="11996" y="12774"/>
                </a:lnTo>
                <a:lnTo>
                  <a:pt x="12020" y="12823"/>
                </a:lnTo>
                <a:lnTo>
                  <a:pt x="12045" y="12969"/>
                </a:lnTo>
                <a:lnTo>
                  <a:pt x="11680" y="13237"/>
                </a:lnTo>
                <a:lnTo>
                  <a:pt x="11582" y="13018"/>
                </a:lnTo>
                <a:lnTo>
                  <a:pt x="11558" y="12896"/>
                </a:lnTo>
                <a:lnTo>
                  <a:pt x="11534" y="12774"/>
                </a:lnTo>
                <a:lnTo>
                  <a:pt x="11509" y="12726"/>
                </a:lnTo>
                <a:lnTo>
                  <a:pt x="11461" y="12701"/>
                </a:lnTo>
                <a:lnTo>
                  <a:pt x="11412" y="12726"/>
                </a:lnTo>
                <a:lnTo>
                  <a:pt x="11388" y="12774"/>
                </a:lnTo>
                <a:lnTo>
                  <a:pt x="11363" y="13115"/>
                </a:lnTo>
                <a:lnTo>
                  <a:pt x="11363" y="13285"/>
                </a:lnTo>
                <a:lnTo>
                  <a:pt x="11388" y="13431"/>
                </a:lnTo>
                <a:lnTo>
                  <a:pt x="11266" y="13529"/>
                </a:lnTo>
                <a:lnTo>
                  <a:pt x="11096" y="13626"/>
                </a:lnTo>
                <a:lnTo>
                  <a:pt x="11023" y="13310"/>
                </a:lnTo>
                <a:lnTo>
                  <a:pt x="10925" y="12993"/>
                </a:lnTo>
                <a:lnTo>
                  <a:pt x="10877" y="12969"/>
                </a:lnTo>
                <a:lnTo>
                  <a:pt x="10828" y="12993"/>
                </a:lnTo>
                <a:lnTo>
                  <a:pt x="10779" y="13188"/>
                </a:lnTo>
                <a:lnTo>
                  <a:pt x="10779" y="13383"/>
                </a:lnTo>
                <a:lnTo>
                  <a:pt x="10804" y="13577"/>
                </a:lnTo>
                <a:lnTo>
                  <a:pt x="10852" y="13772"/>
                </a:lnTo>
                <a:lnTo>
                  <a:pt x="10487" y="13918"/>
                </a:lnTo>
                <a:lnTo>
                  <a:pt x="10487" y="13821"/>
                </a:lnTo>
                <a:lnTo>
                  <a:pt x="10463" y="13480"/>
                </a:lnTo>
                <a:lnTo>
                  <a:pt x="10439" y="13310"/>
                </a:lnTo>
                <a:lnTo>
                  <a:pt x="10414" y="13139"/>
                </a:lnTo>
                <a:lnTo>
                  <a:pt x="10390" y="13091"/>
                </a:lnTo>
                <a:lnTo>
                  <a:pt x="10293" y="13091"/>
                </a:lnTo>
                <a:lnTo>
                  <a:pt x="10268" y="13139"/>
                </a:lnTo>
                <a:lnTo>
                  <a:pt x="10195" y="13480"/>
                </a:lnTo>
                <a:lnTo>
                  <a:pt x="10195" y="13821"/>
                </a:lnTo>
                <a:lnTo>
                  <a:pt x="10171" y="14040"/>
                </a:lnTo>
                <a:lnTo>
                  <a:pt x="9782" y="14186"/>
                </a:lnTo>
                <a:lnTo>
                  <a:pt x="9806" y="13845"/>
                </a:lnTo>
                <a:lnTo>
                  <a:pt x="9879" y="13504"/>
                </a:lnTo>
                <a:lnTo>
                  <a:pt x="9928" y="13164"/>
                </a:lnTo>
                <a:lnTo>
                  <a:pt x="9952" y="12823"/>
                </a:lnTo>
                <a:lnTo>
                  <a:pt x="9952" y="12774"/>
                </a:lnTo>
                <a:lnTo>
                  <a:pt x="9928" y="12750"/>
                </a:lnTo>
                <a:lnTo>
                  <a:pt x="9879" y="12726"/>
                </a:lnTo>
                <a:lnTo>
                  <a:pt x="9806" y="12750"/>
                </a:lnTo>
                <a:lnTo>
                  <a:pt x="9757" y="12799"/>
                </a:lnTo>
                <a:lnTo>
                  <a:pt x="9636" y="13139"/>
                </a:lnTo>
                <a:lnTo>
                  <a:pt x="9490" y="13504"/>
                </a:lnTo>
                <a:lnTo>
                  <a:pt x="9417" y="13894"/>
                </a:lnTo>
                <a:lnTo>
                  <a:pt x="9392" y="14088"/>
                </a:lnTo>
                <a:lnTo>
                  <a:pt x="9368" y="14283"/>
                </a:lnTo>
                <a:lnTo>
                  <a:pt x="9125" y="14332"/>
                </a:lnTo>
                <a:lnTo>
                  <a:pt x="9125" y="14064"/>
                </a:lnTo>
                <a:lnTo>
                  <a:pt x="9149" y="13821"/>
                </a:lnTo>
                <a:lnTo>
                  <a:pt x="9173" y="13431"/>
                </a:lnTo>
                <a:lnTo>
                  <a:pt x="9222" y="13237"/>
                </a:lnTo>
                <a:lnTo>
                  <a:pt x="9246" y="13139"/>
                </a:lnTo>
                <a:lnTo>
                  <a:pt x="9295" y="13091"/>
                </a:lnTo>
                <a:lnTo>
                  <a:pt x="9295" y="13066"/>
                </a:lnTo>
                <a:lnTo>
                  <a:pt x="9295" y="13042"/>
                </a:lnTo>
                <a:lnTo>
                  <a:pt x="9246" y="13042"/>
                </a:lnTo>
                <a:lnTo>
                  <a:pt x="9173" y="13091"/>
                </a:lnTo>
                <a:lnTo>
                  <a:pt x="9125" y="13139"/>
                </a:lnTo>
                <a:lnTo>
                  <a:pt x="9027" y="13310"/>
                </a:lnTo>
                <a:lnTo>
                  <a:pt x="8954" y="13480"/>
                </a:lnTo>
                <a:lnTo>
                  <a:pt x="8906" y="13650"/>
                </a:lnTo>
                <a:lnTo>
                  <a:pt x="8808" y="13991"/>
                </a:lnTo>
                <a:lnTo>
                  <a:pt x="8784" y="14210"/>
                </a:lnTo>
                <a:lnTo>
                  <a:pt x="8784" y="14405"/>
                </a:lnTo>
                <a:lnTo>
                  <a:pt x="8443" y="14453"/>
                </a:lnTo>
                <a:lnTo>
                  <a:pt x="8443" y="14332"/>
                </a:lnTo>
                <a:lnTo>
                  <a:pt x="8492" y="13894"/>
                </a:lnTo>
                <a:lnTo>
                  <a:pt x="8589" y="13456"/>
                </a:lnTo>
                <a:lnTo>
                  <a:pt x="8735" y="13042"/>
                </a:lnTo>
                <a:lnTo>
                  <a:pt x="8833" y="12847"/>
                </a:lnTo>
                <a:lnTo>
                  <a:pt x="8930" y="12653"/>
                </a:lnTo>
                <a:lnTo>
                  <a:pt x="8930" y="12628"/>
                </a:lnTo>
                <a:lnTo>
                  <a:pt x="8906" y="12580"/>
                </a:lnTo>
                <a:lnTo>
                  <a:pt x="8881" y="12580"/>
                </a:lnTo>
                <a:lnTo>
                  <a:pt x="8857" y="12604"/>
                </a:lnTo>
                <a:lnTo>
                  <a:pt x="8687" y="12799"/>
                </a:lnTo>
                <a:lnTo>
                  <a:pt x="8516" y="12993"/>
                </a:lnTo>
                <a:lnTo>
                  <a:pt x="8395" y="13237"/>
                </a:lnTo>
                <a:lnTo>
                  <a:pt x="8297" y="13456"/>
                </a:lnTo>
                <a:lnTo>
                  <a:pt x="8200" y="13723"/>
                </a:lnTo>
                <a:lnTo>
                  <a:pt x="8127" y="13967"/>
                </a:lnTo>
                <a:lnTo>
                  <a:pt x="8103" y="14234"/>
                </a:lnTo>
                <a:lnTo>
                  <a:pt x="8078" y="14478"/>
                </a:lnTo>
                <a:lnTo>
                  <a:pt x="7762" y="14502"/>
                </a:lnTo>
                <a:lnTo>
                  <a:pt x="7811" y="14259"/>
                </a:lnTo>
                <a:lnTo>
                  <a:pt x="7859" y="14113"/>
                </a:lnTo>
                <a:lnTo>
                  <a:pt x="7908" y="13967"/>
                </a:lnTo>
                <a:lnTo>
                  <a:pt x="7957" y="13796"/>
                </a:lnTo>
                <a:lnTo>
                  <a:pt x="7981" y="13650"/>
                </a:lnTo>
                <a:lnTo>
                  <a:pt x="7957" y="13602"/>
                </a:lnTo>
                <a:lnTo>
                  <a:pt x="7932" y="13577"/>
                </a:lnTo>
                <a:lnTo>
                  <a:pt x="7884" y="13577"/>
                </a:lnTo>
                <a:lnTo>
                  <a:pt x="7811" y="13626"/>
                </a:lnTo>
                <a:lnTo>
                  <a:pt x="7738" y="13699"/>
                </a:lnTo>
                <a:lnTo>
                  <a:pt x="7689" y="13772"/>
                </a:lnTo>
                <a:lnTo>
                  <a:pt x="7640" y="13869"/>
                </a:lnTo>
                <a:lnTo>
                  <a:pt x="7567" y="14064"/>
                </a:lnTo>
                <a:lnTo>
                  <a:pt x="7519" y="14259"/>
                </a:lnTo>
                <a:lnTo>
                  <a:pt x="7446" y="14526"/>
                </a:lnTo>
                <a:lnTo>
                  <a:pt x="7105" y="14526"/>
                </a:lnTo>
                <a:lnTo>
                  <a:pt x="7129" y="14380"/>
                </a:lnTo>
                <a:lnTo>
                  <a:pt x="7178" y="14210"/>
                </a:lnTo>
                <a:lnTo>
                  <a:pt x="7300" y="13894"/>
                </a:lnTo>
                <a:lnTo>
                  <a:pt x="7421" y="13577"/>
                </a:lnTo>
                <a:lnTo>
                  <a:pt x="7421" y="13529"/>
                </a:lnTo>
                <a:lnTo>
                  <a:pt x="7397" y="13504"/>
                </a:lnTo>
                <a:lnTo>
                  <a:pt x="7324" y="13504"/>
                </a:lnTo>
                <a:lnTo>
                  <a:pt x="7154" y="13650"/>
                </a:lnTo>
                <a:lnTo>
                  <a:pt x="7008" y="13821"/>
                </a:lnTo>
                <a:lnTo>
                  <a:pt x="6886" y="13991"/>
                </a:lnTo>
                <a:lnTo>
                  <a:pt x="6789" y="14210"/>
                </a:lnTo>
                <a:lnTo>
                  <a:pt x="6740" y="14332"/>
                </a:lnTo>
                <a:lnTo>
                  <a:pt x="6716" y="14502"/>
                </a:lnTo>
                <a:lnTo>
                  <a:pt x="6497" y="14453"/>
                </a:lnTo>
                <a:lnTo>
                  <a:pt x="6302" y="14380"/>
                </a:lnTo>
                <a:lnTo>
                  <a:pt x="5889" y="14210"/>
                </a:lnTo>
                <a:lnTo>
                  <a:pt x="7008" y="13358"/>
                </a:lnTo>
                <a:lnTo>
                  <a:pt x="8078" y="12458"/>
                </a:lnTo>
                <a:lnTo>
                  <a:pt x="8881" y="11777"/>
                </a:lnTo>
                <a:lnTo>
                  <a:pt x="9271" y="11436"/>
                </a:lnTo>
                <a:lnTo>
                  <a:pt x="9684" y="11120"/>
                </a:lnTo>
                <a:lnTo>
                  <a:pt x="10463" y="10512"/>
                </a:lnTo>
                <a:lnTo>
                  <a:pt x="10828" y="10195"/>
                </a:lnTo>
                <a:lnTo>
                  <a:pt x="11193" y="9855"/>
                </a:lnTo>
                <a:lnTo>
                  <a:pt x="11388" y="9636"/>
                </a:lnTo>
                <a:lnTo>
                  <a:pt x="11582" y="9417"/>
                </a:lnTo>
                <a:lnTo>
                  <a:pt x="11923" y="8930"/>
                </a:lnTo>
                <a:lnTo>
                  <a:pt x="12264" y="8443"/>
                </a:lnTo>
                <a:lnTo>
                  <a:pt x="12434" y="8200"/>
                </a:lnTo>
                <a:lnTo>
                  <a:pt x="12629" y="7981"/>
                </a:lnTo>
                <a:lnTo>
                  <a:pt x="12969" y="7616"/>
                </a:lnTo>
                <a:lnTo>
                  <a:pt x="13334" y="7251"/>
                </a:lnTo>
                <a:lnTo>
                  <a:pt x="13699" y="6910"/>
                </a:lnTo>
                <a:lnTo>
                  <a:pt x="14064" y="6570"/>
                </a:lnTo>
                <a:close/>
                <a:moveTo>
                  <a:pt x="14356" y="1460"/>
                </a:moveTo>
                <a:lnTo>
                  <a:pt x="14575" y="1509"/>
                </a:lnTo>
                <a:lnTo>
                  <a:pt x="14721" y="1582"/>
                </a:lnTo>
                <a:lnTo>
                  <a:pt x="14843" y="1679"/>
                </a:lnTo>
                <a:lnTo>
                  <a:pt x="14916" y="1825"/>
                </a:lnTo>
                <a:lnTo>
                  <a:pt x="14964" y="1971"/>
                </a:lnTo>
                <a:lnTo>
                  <a:pt x="14989" y="2141"/>
                </a:lnTo>
                <a:lnTo>
                  <a:pt x="14964" y="2312"/>
                </a:lnTo>
                <a:lnTo>
                  <a:pt x="14940" y="2506"/>
                </a:lnTo>
                <a:lnTo>
                  <a:pt x="14867" y="2701"/>
                </a:lnTo>
                <a:lnTo>
                  <a:pt x="14721" y="3090"/>
                </a:lnTo>
                <a:lnTo>
                  <a:pt x="14551" y="3455"/>
                </a:lnTo>
                <a:lnTo>
                  <a:pt x="14381" y="3747"/>
                </a:lnTo>
                <a:lnTo>
                  <a:pt x="14162" y="4112"/>
                </a:lnTo>
                <a:lnTo>
                  <a:pt x="13918" y="4477"/>
                </a:lnTo>
                <a:lnTo>
                  <a:pt x="13432" y="5183"/>
                </a:lnTo>
                <a:lnTo>
                  <a:pt x="12385" y="6545"/>
                </a:lnTo>
                <a:lnTo>
                  <a:pt x="12045" y="7008"/>
                </a:lnTo>
                <a:lnTo>
                  <a:pt x="11704" y="7421"/>
                </a:lnTo>
                <a:lnTo>
                  <a:pt x="11339" y="7835"/>
                </a:lnTo>
                <a:lnTo>
                  <a:pt x="10950" y="8224"/>
                </a:lnTo>
                <a:lnTo>
                  <a:pt x="10560" y="8614"/>
                </a:lnTo>
                <a:lnTo>
                  <a:pt x="10171" y="9003"/>
                </a:lnTo>
                <a:lnTo>
                  <a:pt x="9319" y="9733"/>
                </a:lnTo>
                <a:lnTo>
                  <a:pt x="8565" y="10341"/>
                </a:lnTo>
                <a:lnTo>
                  <a:pt x="7835" y="10974"/>
                </a:lnTo>
                <a:lnTo>
                  <a:pt x="7129" y="11607"/>
                </a:lnTo>
                <a:lnTo>
                  <a:pt x="6789" y="11947"/>
                </a:lnTo>
                <a:lnTo>
                  <a:pt x="6448" y="12288"/>
                </a:lnTo>
                <a:lnTo>
                  <a:pt x="5791" y="12945"/>
                </a:lnTo>
                <a:lnTo>
                  <a:pt x="5134" y="13602"/>
                </a:lnTo>
                <a:lnTo>
                  <a:pt x="4794" y="13918"/>
                </a:lnTo>
                <a:lnTo>
                  <a:pt x="4429" y="14210"/>
                </a:lnTo>
                <a:lnTo>
                  <a:pt x="4064" y="14478"/>
                </a:lnTo>
                <a:lnTo>
                  <a:pt x="3674" y="14745"/>
                </a:lnTo>
                <a:lnTo>
                  <a:pt x="3431" y="14891"/>
                </a:lnTo>
                <a:lnTo>
                  <a:pt x="3115" y="15037"/>
                </a:lnTo>
                <a:lnTo>
                  <a:pt x="2750" y="15208"/>
                </a:lnTo>
                <a:lnTo>
                  <a:pt x="2360" y="15305"/>
                </a:lnTo>
                <a:lnTo>
                  <a:pt x="2166" y="15354"/>
                </a:lnTo>
                <a:lnTo>
                  <a:pt x="1971" y="15378"/>
                </a:lnTo>
                <a:lnTo>
                  <a:pt x="1776" y="15402"/>
                </a:lnTo>
                <a:lnTo>
                  <a:pt x="1606" y="15378"/>
                </a:lnTo>
                <a:lnTo>
                  <a:pt x="1460" y="15329"/>
                </a:lnTo>
                <a:lnTo>
                  <a:pt x="1314" y="15256"/>
                </a:lnTo>
                <a:lnTo>
                  <a:pt x="1192" y="15159"/>
                </a:lnTo>
                <a:lnTo>
                  <a:pt x="1095" y="15037"/>
                </a:lnTo>
                <a:lnTo>
                  <a:pt x="1022" y="14867"/>
                </a:lnTo>
                <a:lnTo>
                  <a:pt x="973" y="14672"/>
                </a:lnTo>
                <a:lnTo>
                  <a:pt x="973" y="14478"/>
                </a:lnTo>
                <a:lnTo>
                  <a:pt x="973" y="14283"/>
                </a:lnTo>
                <a:lnTo>
                  <a:pt x="998" y="14064"/>
                </a:lnTo>
                <a:lnTo>
                  <a:pt x="1046" y="13869"/>
                </a:lnTo>
                <a:lnTo>
                  <a:pt x="1168" y="13456"/>
                </a:lnTo>
                <a:lnTo>
                  <a:pt x="1752" y="12288"/>
                </a:lnTo>
                <a:lnTo>
                  <a:pt x="2020" y="11753"/>
                </a:lnTo>
                <a:lnTo>
                  <a:pt x="2141" y="11558"/>
                </a:lnTo>
                <a:lnTo>
                  <a:pt x="2190" y="11485"/>
                </a:lnTo>
                <a:lnTo>
                  <a:pt x="2239" y="11436"/>
                </a:lnTo>
                <a:lnTo>
                  <a:pt x="2287" y="11534"/>
                </a:lnTo>
                <a:lnTo>
                  <a:pt x="2263" y="11558"/>
                </a:lnTo>
                <a:lnTo>
                  <a:pt x="1995" y="12118"/>
                </a:lnTo>
                <a:lnTo>
                  <a:pt x="1874" y="12410"/>
                </a:lnTo>
                <a:lnTo>
                  <a:pt x="1776" y="12701"/>
                </a:lnTo>
                <a:lnTo>
                  <a:pt x="1703" y="12993"/>
                </a:lnTo>
                <a:lnTo>
                  <a:pt x="1703" y="13139"/>
                </a:lnTo>
                <a:lnTo>
                  <a:pt x="1703" y="13285"/>
                </a:lnTo>
                <a:lnTo>
                  <a:pt x="1703" y="13431"/>
                </a:lnTo>
                <a:lnTo>
                  <a:pt x="1728" y="13577"/>
                </a:lnTo>
                <a:lnTo>
                  <a:pt x="1776" y="13723"/>
                </a:lnTo>
                <a:lnTo>
                  <a:pt x="1849" y="13869"/>
                </a:lnTo>
                <a:lnTo>
                  <a:pt x="1922" y="13967"/>
                </a:lnTo>
                <a:lnTo>
                  <a:pt x="2020" y="14064"/>
                </a:lnTo>
                <a:lnTo>
                  <a:pt x="2117" y="14137"/>
                </a:lnTo>
                <a:lnTo>
                  <a:pt x="2214" y="14210"/>
                </a:lnTo>
                <a:lnTo>
                  <a:pt x="2336" y="14234"/>
                </a:lnTo>
                <a:lnTo>
                  <a:pt x="2458" y="14283"/>
                </a:lnTo>
                <a:lnTo>
                  <a:pt x="2701" y="14283"/>
                </a:lnTo>
                <a:lnTo>
                  <a:pt x="2969" y="14259"/>
                </a:lnTo>
                <a:lnTo>
                  <a:pt x="3236" y="14210"/>
                </a:lnTo>
                <a:lnTo>
                  <a:pt x="3480" y="14137"/>
                </a:lnTo>
                <a:lnTo>
                  <a:pt x="3674" y="14040"/>
                </a:lnTo>
                <a:lnTo>
                  <a:pt x="4064" y="13869"/>
                </a:lnTo>
                <a:lnTo>
                  <a:pt x="4404" y="13650"/>
                </a:lnTo>
                <a:lnTo>
                  <a:pt x="4745" y="13407"/>
                </a:lnTo>
                <a:lnTo>
                  <a:pt x="5086" y="13139"/>
                </a:lnTo>
                <a:lnTo>
                  <a:pt x="5718" y="12580"/>
                </a:lnTo>
                <a:lnTo>
                  <a:pt x="6351" y="12020"/>
                </a:lnTo>
                <a:lnTo>
                  <a:pt x="7056" y="11315"/>
                </a:lnTo>
                <a:lnTo>
                  <a:pt x="7762" y="10585"/>
                </a:lnTo>
                <a:lnTo>
                  <a:pt x="8443" y="9855"/>
                </a:lnTo>
                <a:lnTo>
                  <a:pt x="9149" y="9125"/>
                </a:lnTo>
                <a:lnTo>
                  <a:pt x="10585" y="7665"/>
                </a:lnTo>
                <a:lnTo>
                  <a:pt x="11315" y="6910"/>
                </a:lnTo>
                <a:lnTo>
                  <a:pt x="12045" y="6180"/>
                </a:lnTo>
                <a:lnTo>
                  <a:pt x="12580" y="5596"/>
                </a:lnTo>
                <a:lnTo>
                  <a:pt x="13091" y="4988"/>
                </a:lnTo>
                <a:lnTo>
                  <a:pt x="13334" y="4672"/>
                </a:lnTo>
                <a:lnTo>
                  <a:pt x="13553" y="4356"/>
                </a:lnTo>
                <a:lnTo>
                  <a:pt x="13772" y="4015"/>
                </a:lnTo>
                <a:lnTo>
                  <a:pt x="13943" y="3674"/>
                </a:lnTo>
                <a:lnTo>
                  <a:pt x="14040" y="3407"/>
                </a:lnTo>
                <a:lnTo>
                  <a:pt x="14113" y="3163"/>
                </a:lnTo>
                <a:lnTo>
                  <a:pt x="14162" y="2896"/>
                </a:lnTo>
                <a:lnTo>
                  <a:pt x="14186" y="2628"/>
                </a:lnTo>
                <a:lnTo>
                  <a:pt x="14137" y="2385"/>
                </a:lnTo>
                <a:lnTo>
                  <a:pt x="14089" y="2263"/>
                </a:lnTo>
                <a:lnTo>
                  <a:pt x="14040" y="2141"/>
                </a:lnTo>
                <a:lnTo>
                  <a:pt x="13967" y="2044"/>
                </a:lnTo>
                <a:lnTo>
                  <a:pt x="13894" y="1947"/>
                </a:lnTo>
                <a:lnTo>
                  <a:pt x="13772" y="1849"/>
                </a:lnTo>
                <a:lnTo>
                  <a:pt x="13651" y="1776"/>
                </a:lnTo>
                <a:lnTo>
                  <a:pt x="13480" y="1703"/>
                </a:lnTo>
                <a:lnTo>
                  <a:pt x="13334" y="1679"/>
                </a:lnTo>
                <a:lnTo>
                  <a:pt x="12994" y="1679"/>
                </a:lnTo>
                <a:lnTo>
                  <a:pt x="13261" y="1606"/>
                </a:lnTo>
                <a:lnTo>
                  <a:pt x="13529" y="1533"/>
                </a:lnTo>
                <a:lnTo>
                  <a:pt x="13821" y="1484"/>
                </a:lnTo>
                <a:lnTo>
                  <a:pt x="14113" y="1460"/>
                </a:lnTo>
                <a:close/>
                <a:moveTo>
                  <a:pt x="15573" y="535"/>
                </a:moveTo>
                <a:lnTo>
                  <a:pt x="15694" y="584"/>
                </a:lnTo>
                <a:lnTo>
                  <a:pt x="15767" y="633"/>
                </a:lnTo>
                <a:lnTo>
                  <a:pt x="15816" y="681"/>
                </a:lnTo>
                <a:lnTo>
                  <a:pt x="15840" y="754"/>
                </a:lnTo>
                <a:lnTo>
                  <a:pt x="15889" y="852"/>
                </a:lnTo>
                <a:lnTo>
                  <a:pt x="15938" y="1119"/>
                </a:lnTo>
                <a:lnTo>
                  <a:pt x="15938" y="1387"/>
                </a:lnTo>
                <a:lnTo>
                  <a:pt x="15913" y="1679"/>
                </a:lnTo>
                <a:lnTo>
                  <a:pt x="15865" y="1971"/>
                </a:lnTo>
                <a:lnTo>
                  <a:pt x="15719" y="2531"/>
                </a:lnTo>
                <a:lnTo>
                  <a:pt x="15548" y="3066"/>
                </a:lnTo>
                <a:lnTo>
                  <a:pt x="15378" y="3577"/>
                </a:lnTo>
                <a:lnTo>
                  <a:pt x="15159" y="4088"/>
                </a:lnTo>
                <a:lnTo>
                  <a:pt x="14916" y="4574"/>
                </a:lnTo>
                <a:lnTo>
                  <a:pt x="14624" y="5061"/>
                </a:lnTo>
                <a:lnTo>
                  <a:pt x="14332" y="5499"/>
                </a:lnTo>
                <a:lnTo>
                  <a:pt x="13991" y="5937"/>
                </a:lnTo>
                <a:lnTo>
                  <a:pt x="13626" y="6351"/>
                </a:lnTo>
                <a:lnTo>
                  <a:pt x="13261" y="6740"/>
                </a:lnTo>
                <a:lnTo>
                  <a:pt x="12604" y="7397"/>
                </a:lnTo>
                <a:lnTo>
                  <a:pt x="12288" y="7738"/>
                </a:lnTo>
                <a:lnTo>
                  <a:pt x="11996" y="8103"/>
                </a:lnTo>
                <a:lnTo>
                  <a:pt x="11363" y="8979"/>
                </a:lnTo>
                <a:lnTo>
                  <a:pt x="11047" y="9392"/>
                </a:lnTo>
                <a:lnTo>
                  <a:pt x="10877" y="9611"/>
                </a:lnTo>
                <a:lnTo>
                  <a:pt x="10682" y="9806"/>
                </a:lnTo>
                <a:lnTo>
                  <a:pt x="10293" y="10122"/>
                </a:lnTo>
                <a:lnTo>
                  <a:pt x="9903" y="10439"/>
                </a:lnTo>
                <a:lnTo>
                  <a:pt x="9100" y="11047"/>
                </a:lnTo>
                <a:lnTo>
                  <a:pt x="8687" y="11388"/>
                </a:lnTo>
                <a:lnTo>
                  <a:pt x="8297" y="11728"/>
                </a:lnTo>
                <a:lnTo>
                  <a:pt x="7519" y="12410"/>
                </a:lnTo>
                <a:lnTo>
                  <a:pt x="6837" y="12969"/>
                </a:lnTo>
                <a:lnTo>
                  <a:pt x="6156" y="13529"/>
                </a:lnTo>
                <a:lnTo>
                  <a:pt x="5475" y="14064"/>
                </a:lnTo>
                <a:lnTo>
                  <a:pt x="4769" y="14575"/>
                </a:lnTo>
                <a:lnTo>
                  <a:pt x="4283" y="14916"/>
                </a:lnTo>
                <a:lnTo>
                  <a:pt x="3796" y="15208"/>
                </a:lnTo>
                <a:lnTo>
                  <a:pt x="3285" y="15500"/>
                </a:lnTo>
                <a:lnTo>
                  <a:pt x="2750" y="15767"/>
                </a:lnTo>
                <a:lnTo>
                  <a:pt x="2287" y="15962"/>
                </a:lnTo>
                <a:lnTo>
                  <a:pt x="2020" y="16059"/>
                </a:lnTo>
                <a:lnTo>
                  <a:pt x="1752" y="16132"/>
                </a:lnTo>
                <a:lnTo>
                  <a:pt x="1484" y="16205"/>
                </a:lnTo>
                <a:lnTo>
                  <a:pt x="1217" y="16230"/>
                </a:lnTo>
                <a:lnTo>
                  <a:pt x="949" y="16205"/>
                </a:lnTo>
                <a:lnTo>
                  <a:pt x="827" y="16181"/>
                </a:lnTo>
                <a:lnTo>
                  <a:pt x="730" y="16132"/>
                </a:lnTo>
                <a:lnTo>
                  <a:pt x="633" y="16084"/>
                </a:lnTo>
                <a:lnTo>
                  <a:pt x="560" y="16011"/>
                </a:lnTo>
                <a:lnTo>
                  <a:pt x="511" y="15938"/>
                </a:lnTo>
                <a:lnTo>
                  <a:pt x="462" y="15840"/>
                </a:lnTo>
                <a:lnTo>
                  <a:pt x="438" y="15646"/>
                </a:lnTo>
                <a:lnTo>
                  <a:pt x="438" y="15402"/>
                </a:lnTo>
                <a:lnTo>
                  <a:pt x="487" y="15159"/>
                </a:lnTo>
                <a:lnTo>
                  <a:pt x="560" y="14891"/>
                </a:lnTo>
                <a:lnTo>
                  <a:pt x="754" y="14405"/>
                </a:lnTo>
                <a:lnTo>
                  <a:pt x="754" y="14599"/>
                </a:lnTo>
                <a:lnTo>
                  <a:pt x="754" y="14794"/>
                </a:lnTo>
                <a:lnTo>
                  <a:pt x="803" y="14964"/>
                </a:lnTo>
                <a:lnTo>
                  <a:pt x="827" y="15110"/>
                </a:lnTo>
                <a:lnTo>
                  <a:pt x="900" y="15232"/>
                </a:lnTo>
                <a:lnTo>
                  <a:pt x="973" y="15354"/>
                </a:lnTo>
                <a:lnTo>
                  <a:pt x="1046" y="15427"/>
                </a:lnTo>
                <a:lnTo>
                  <a:pt x="1144" y="15500"/>
                </a:lnTo>
                <a:lnTo>
                  <a:pt x="1241" y="15573"/>
                </a:lnTo>
                <a:lnTo>
                  <a:pt x="1338" y="15597"/>
                </a:lnTo>
                <a:lnTo>
                  <a:pt x="1460" y="15646"/>
                </a:lnTo>
                <a:lnTo>
                  <a:pt x="1849" y="15646"/>
                </a:lnTo>
                <a:lnTo>
                  <a:pt x="2141" y="15597"/>
                </a:lnTo>
                <a:lnTo>
                  <a:pt x="2433" y="15500"/>
                </a:lnTo>
                <a:lnTo>
                  <a:pt x="2750" y="15402"/>
                </a:lnTo>
                <a:lnTo>
                  <a:pt x="3042" y="15256"/>
                </a:lnTo>
                <a:lnTo>
                  <a:pt x="3626" y="14964"/>
                </a:lnTo>
                <a:lnTo>
                  <a:pt x="4112" y="14648"/>
                </a:lnTo>
                <a:lnTo>
                  <a:pt x="4453" y="14405"/>
                </a:lnTo>
                <a:lnTo>
                  <a:pt x="4794" y="14137"/>
                </a:lnTo>
                <a:lnTo>
                  <a:pt x="5134" y="13845"/>
                </a:lnTo>
                <a:lnTo>
                  <a:pt x="5767" y="13261"/>
                </a:lnTo>
                <a:lnTo>
                  <a:pt x="6375" y="12653"/>
                </a:lnTo>
                <a:lnTo>
                  <a:pt x="6983" y="12045"/>
                </a:lnTo>
                <a:lnTo>
                  <a:pt x="7738" y="11363"/>
                </a:lnTo>
                <a:lnTo>
                  <a:pt x="8492" y="10731"/>
                </a:lnTo>
                <a:lnTo>
                  <a:pt x="9271" y="10098"/>
                </a:lnTo>
                <a:lnTo>
                  <a:pt x="10049" y="9465"/>
                </a:lnTo>
                <a:lnTo>
                  <a:pt x="10439" y="9125"/>
                </a:lnTo>
                <a:lnTo>
                  <a:pt x="10828" y="8760"/>
                </a:lnTo>
                <a:lnTo>
                  <a:pt x="11193" y="8395"/>
                </a:lnTo>
                <a:lnTo>
                  <a:pt x="11558" y="8030"/>
                </a:lnTo>
                <a:lnTo>
                  <a:pt x="11899" y="7665"/>
                </a:lnTo>
                <a:lnTo>
                  <a:pt x="12239" y="7275"/>
                </a:lnTo>
                <a:lnTo>
                  <a:pt x="12896" y="6448"/>
                </a:lnTo>
                <a:lnTo>
                  <a:pt x="13894" y="5110"/>
                </a:lnTo>
                <a:lnTo>
                  <a:pt x="14381" y="4429"/>
                </a:lnTo>
                <a:lnTo>
                  <a:pt x="14599" y="4064"/>
                </a:lnTo>
                <a:lnTo>
                  <a:pt x="14818" y="3723"/>
                </a:lnTo>
                <a:lnTo>
                  <a:pt x="14989" y="3382"/>
                </a:lnTo>
                <a:lnTo>
                  <a:pt x="15159" y="2993"/>
                </a:lnTo>
                <a:lnTo>
                  <a:pt x="15281" y="2604"/>
                </a:lnTo>
                <a:lnTo>
                  <a:pt x="15329" y="2409"/>
                </a:lnTo>
                <a:lnTo>
                  <a:pt x="15378" y="2214"/>
                </a:lnTo>
                <a:lnTo>
                  <a:pt x="15378" y="2020"/>
                </a:lnTo>
                <a:lnTo>
                  <a:pt x="15354" y="1849"/>
                </a:lnTo>
                <a:lnTo>
                  <a:pt x="15305" y="1655"/>
                </a:lnTo>
                <a:lnTo>
                  <a:pt x="15232" y="1509"/>
                </a:lnTo>
                <a:lnTo>
                  <a:pt x="15135" y="1363"/>
                </a:lnTo>
                <a:lnTo>
                  <a:pt x="14989" y="1241"/>
                </a:lnTo>
                <a:lnTo>
                  <a:pt x="14794" y="1144"/>
                </a:lnTo>
                <a:lnTo>
                  <a:pt x="14575" y="1046"/>
                </a:lnTo>
                <a:lnTo>
                  <a:pt x="14332" y="998"/>
                </a:lnTo>
                <a:lnTo>
                  <a:pt x="14089" y="973"/>
                </a:lnTo>
                <a:lnTo>
                  <a:pt x="14818" y="730"/>
                </a:lnTo>
                <a:lnTo>
                  <a:pt x="15110" y="608"/>
                </a:lnTo>
                <a:lnTo>
                  <a:pt x="15281" y="560"/>
                </a:lnTo>
                <a:lnTo>
                  <a:pt x="15427" y="535"/>
                </a:lnTo>
                <a:close/>
                <a:moveTo>
                  <a:pt x="15451" y="0"/>
                </a:moveTo>
                <a:lnTo>
                  <a:pt x="15305" y="24"/>
                </a:lnTo>
                <a:lnTo>
                  <a:pt x="15013" y="97"/>
                </a:lnTo>
                <a:lnTo>
                  <a:pt x="13845" y="462"/>
                </a:lnTo>
                <a:lnTo>
                  <a:pt x="13261" y="657"/>
                </a:lnTo>
                <a:lnTo>
                  <a:pt x="12702" y="876"/>
                </a:lnTo>
                <a:lnTo>
                  <a:pt x="12118" y="1119"/>
                </a:lnTo>
                <a:lnTo>
                  <a:pt x="11582" y="1411"/>
                </a:lnTo>
                <a:lnTo>
                  <a:pt x="11047" y="1703"/>
                </a:lnTo>
                <a:lnTo>
                  <a:pt x="10536" y="2020"/>
                </a:lnTo>
                <a:lnTo>
                  <a:pt x="10512" y="2068"/>
                </a:lnTo>
                <a:lnTo>
                  <a:pt x="10195" y="1971"/>
                </a:lnTo>
                <a:lnTo>
                  <a:pt x="9879" y="1898"/>
                </a:lnTo>
                <a:lnTo>
                  <a:pt x="9246" y="1801"/>
                </a:lnTo>
                <a:lnTo>
                  <a:pt x="8906" y="1776"/>
                </a:lnTo>
                <a:lnTo>
                  <a:pt x="8565" y="1752"/>
                </a:lnTo>
                <a:lnTo>
                  <a:pt x="8224" y="1752"/>
                </a:lnTo>
                <a:lnTo>
                  <a:pt x="7884" y="1776"/>
                </a:lnTo>
                <a:lnTo>
                  <a:pt x="7543" y="1801"/>
                </a:lnTo>
                <a:lnTo>
                  <a:pt x="7178" y="1849"/>
                </a:lnTo>
                <a:lnTo>
                  <a:pt x="6837" y="1898"/>
                </a:lnTo>
                <a:lnTo>
                  <a:pt x="6497" y="1971"/>
                </a:lnTo>
                <a:lnTo>
                  <a:pt x="6181" y="2068"/>
                </a:lnTo>
                <a:lnTo>
                  <a:pt x="5840" y="2166"/>
                </a:lnTo>
                <a:lnTo>
                  <a:pt x="5524" y="2287"/>
                </a:lnTo>
                <a:lnTo>
                  <a:pt x="5207" y="2409"/>
                </a:lnTo>
                <a:lnTo>
                  <a:pt x="4891" y="2555"/>
                </a:lnTo>
                <a:lnTo>
                  <a:pt x="4575" y="2725"/>
                </a:lnTo>
                <a:lnTo>
                  <a:pt x="4283" y="2896"/>
                </a:lnTo>
                <a:lnTo>
                  <a:pt x="3991" y="3090"/>
                </a:lnTo>
                <a:lnTo>
                  <a:pt x="3626" y="3358"/>
                </a:lnTo>
                <a:lnTo>
                  <a:pt x="3285" y="3699"/>
                </a:lnTo>
                <a:lnTo>
                  <a:pt x="2969" y="4039"/>
                </a:lnTo>
                <a:lnTo>
                  <a:pt x="2677" y="4429"/>
                </a:lnTo>
                <a:lnTo>
                  <a:pt x="2433" y="4842"/>
                </a:lnTo>
                <a:lnTo>
                  <a:pt x="2214" y="5256"/>
                </a:lnTo>
                <a:lnTo>
                  <a:pt x="2044" y="5718"/>
                </a:lnTo>
                <a:lnTo>
                  <a:pt x="1874" y="6156"/>
                </a:lnTo>
                <a:lnTo>
                  <a:pt x="1776" y="6351"/>
                </a:lnTo>
                <a:lnTo>
                  <a:pt x="1679" y="6521"/>
                </a:lnTo>
                <a:lnTo>
                  <a:pt x="1630" y="6691"/>
                </a:lnTo>
                <a:lnTo>
                  <a:pt x="1630" y="6862"/>
                </a:lnTo>
                <a:lnTo>
                  <a:pt x="1655" y="6910"/>
                </a:lnTo>
                <a:lnTo>
                  <a:pt x="1703" y="6935"/>
                </a:lnTo>
                <a:lnTo>
                  <a:pt x="1630" y="7348"/>
                </a:lnTo>
                <a:lnTo>
                  <a:pt x="1582" y="7762"/>
                </a:lnTo>
                <a:lnTo>
                  <a:pt x="1557" y="8151"/>
                </a:lnTo>
                <a:lnTo>
                  <a:pt x="1557" y="8565"/>
                </a:lnTo>
                <a:lnTo>
                  <a:pt x="1557" y="8881"/>
                </a:lnTo>
                <a:lnTo>
                  <a:pt x="1606" y="9198"/>
                </a:lnTo>
                <a:lnTo>
                  <a:pt x="1655" y="9514"/>
                </a:lnTo>
                <a:lnTo>
                  <a:pt x="1703" y="9830"/>
                </a:lnTo>
                <a:lnTo>
                  <a:pt x="1776" y="10171"/>
                </a:lnTo>
                <a:lnTo>
                  <a:pt x="1874" y="10487"/>
                </a:lnTo>
                <a:lnTo>
                  <a:pt x="1995" y="10828"/>
                </a:lnTo>
                <a:lnTo>
                  <a:pt x="2117" y="11144"/>
                </a:lnTo>
                <a:lnTo>
                  <a:pt x="2020" y="11193"/>
                </a:lnTo>
                <a:lnTo>
                  <a:pt x="1898" y="11290"/>
                </a:lnTo>
                <a:lnTo>
                  <a:pt x="1776" y="11412"/>
                </a:lnTo>
                <a:lnTo>
                  <a:pt x="1655" y="11607"/>
                </a:lnTo>
                <a:lnTo>
                  <a:pt x="1387" y="12045"/>
                </a:lnTo>
                <a:lnTo>
                  <a:pt x="1119" y="12556"/>
                </a:lnTo>
                <a:lnTo>
                  <a:pt x="876" y="13091"/>
                </a:lnTo>
                <a:lnTo>
                  <a:pt x="657" y="13553"/>
                </a:lnTo>
                <a:lnTo>
                  <a:pt x="414" y="14113"/>
                </a:lnTo>
                <a:lnTo>
                  <a:pt x="243" y="14551"/>
                </a:lnTo>
                <a:lnTo>
                  <a:pt x="97" y="14989"/>
                </a:lnTo>
                <a:lnTo>
                  <a:pt x="49" y="15208"/>
                </a:lnTo>
                <a:lnTo>
                  <a:pt x="0" y="15427"/>
                </a:lnTo>
                <a:lnTo>
                  <a:pt x="0" y="15670"/>
                </a:lnTo>
                <a:lnTo>
                  <a:pt x="49" y="15889"/>
                </a:lnTo>
                <a:lnTo>
                  <a:pt x="97" y="16084"/>
                </a:lnTo>
                <a:lnTo>
                  <a:pt x="195" y="16254"/>
                </a:lnTo>
                <a:lnTo>
                  <a:pt x="316" y="16400"/>
                </a:lnTo>
                <a:lnTo>
                  <a:pt x="487" y="16497"/>
                </a:lnTo>
                <a:lnTo>
                  <a:pt x="657" y="16595"/>
                </a:lnTo>
                <a:lnTo>
                  <a:pt x="827" y="16643"/>
                </a:lnTo>
                <a:lnTo>
                  <a:pt x="1046" y="16668"/>
                </a:lnTo>
                <a:lnTo>
                  <a:pt x="1241" y="16668"/>
                </a:lnTo>
                <a:lnTo>
                  <a:pt x="1509" y="16643"/>
                </a:lnTo>
                <a:lnTo>
                  <a:pt x="1776" y="16570"/>
                </a:lnTo>
                <a:lnTo>
                  <a:pt x="2044" y="16497"/>
                </a:lnTo>
                <a:lnTo>
                  <a:pt x="2312" y="16400"/>
                </a:lnTo>
                <a:lnTo>
                  <a:pt x="2823" y="16157"/>
                </a:lnTo>
                <a:lnTo>
                  <a:pt x="3309" y="15913"/>
                </a:lnTo>
                <a:lnTo>
                  <a:pt x="3796" y="15646"/>
                </a:lnTo>
                <a:lnTo>
                  <a:pt x="4258" y="15378"/>
                </a:lnTo>
                <a:lnTo>
                  <a:pt x="4721" y="15062"/>
                </a:lnTo>
                <a:lnTo>
                  <a:pt x="5183" y="14745"/>
                </a:lnTo>
                <a:lnTo>
                  <a:pt x="5791" y="14307"/>
                </a:lnTo>
                <a:lnTo>
                  <a:pt x="5767" y="14405"/>
                </a:lnTo>
                <a:lnTo>
                  <a:pt x="5767" y="14502"/>
                </a:lnTo>
                <a:lnTo>
                  <a:pt x="5791" y="14599"/>
                </a:lnTo>
                <a:lnTo>
                  <a:pt x="5864" y="14672"/>
                </a:lnTo>
                <a:lnTo>
                  <a:pt x="5937" y="14745"/>
                </a:lnTo>
                <a:lnTo>
                  <a:pt x="6035" y="14794"/>
                </a:lnTo>
                <a:lnTo>
                  <a:pt x="6302" y="14867"/>
                </a:lnTo>
                <a:lnTo>
                  <a:pt x="6594" y="14940"/>
                </a:lnTo>
                <a:lnTo>
                  <a:pt x="6910" y="14964"/>
                </a:lnTo>
                <a:lnTo>
                  <a:pt x="7227" y="14989"/>
                </a:lnTo>
                <a:lnTo>
                  <a:pt x="7543" y="14989"/>
                </a:lnTo>
                <a:lnTo>
                  <a:pt x="7567" y="15037"/>
                </a:lnTo>
                <a:lnTo>
                  <a:pt x="7640" y="15062"/>
                </a:lnTo>
                <a:lnTo>
                  <a:pt x="7689" y="15062"/>
                </a:lnTo>
                <a:lnTo>
                  <a:pt x="7713" y="15037"/>
                </a:lnTo>
                <a:lnTo>
                  <a:pt x="7738" y="14964"/>
                </a:lnTo>
                <a:lnTo>
                  <a:pt x="8127" y="14940"/>
                </a:lnTo>
                <a:lnTo>
                  <a:pt x="8224" y="14940"/>
                </a:lnTo>
                <a:lnTo>
                  <a:pt x="8322" y="14964"/>
                </a:lnTo>
                <a:lnTo>
                  <a:pt x="8395" y="14916"/>
                </a:lnTo>
                <a:lnTo>
                  <a:pt x="8808" y="14867"/>
                </a:lnTo>
                <a:lnTo>
                  <a:pt x="9198" y="14794"/>
                </a:lnTo>
                <a:lnTo>
                  <a:pt x="9611" y="14697"/>
                </a:lnTo>
                <a:lnTo>
                  <a:pt x="10001" y="14599"/>
                </a:lnTo>
                <a:lnTo>
                  <a:pt x="10390" y="14453"/>
                </a:lnTo>
                <a:lnTo>
                  <a:pt x="10779" y="14307"/>
                </a:lnTo>
                <a:lnTo>
                  <a:pt x="11144" y="14137"/>
                </a:lnTo>
                <a:lnTo>
                  <a:pt x="11509" y="13918"/>
                </a:lnTo>
                <a:lnTo>
                  <a:pt x="12020" y="13577"/>
                </a:lnTo>
                <a:lnTo>
                  <a:pt x="12507" y="13164"/>
                </a:lnTo>
                <a:lnTo>
                  <a:pt x="12969" y="12726"/>
                </a:lnTo>
                <a:lnTo>
                  <a:pt x="13359" y="12264"/>
                </a:lnTo>
                <a:lnTo>
                  <a:pt x="13553" y="11996"/>
                </a:lnTo>
                <a:lnTo>
                  <a:pt x="13724" y="11753"/>
                </a:lnTo>
                <a:lnTo>
                  <a:pt x="13894" y="11485"/>
                </a:lnTo>
                <a:lnTo>
                  <a:pt x="14040" y="11193"/>
                </a:lnTo>
                <a:lnTo>
                  <a:pt x="14186" y="10925"/>
                </a:lnTo>
                <a:lnTo>
                  <a:pt x="14308" y="10633"/>
                </a:lnTo>
                <a:lnTo>
                  <a:pt x="14405" y="10341"/>
                </a:lnTo>
                <a:lnTo>
                  <a:pt x="14478" y="10049"/>
                </a:lnTo>
                <a:lnTo>
                  <a:pt x="14599" y="9538"/>
                </a:lnTo>
                <a:lnTo>
                  <a:pt x="14648" y="9003"/>
                </a:lnTo>
                <a:lnTo>
                  <a:pt x="14672" y="8468"/>
                </a:lnTo>
                <a:lnTo>
                  <a:pt x="14697" y="7957"/>
                </a:lnTo>
                <a:lnTo>
                  <a:pt x="14697" y="7519"/>
                </a:lnTo>
                <a:lnTo>
                  <a:pt x="14672" y="7032"/>
                </a:lnTo>
                <a:lnTo>
                  <a:pt x="14624" y="6813"/>
                </a:lnTo>
                <a:lnTo>
                  <a:pt x="14575" y="6594"/>
                </a:lnTo>
                <a:lnTo>
                  <a:pt x="14502" y="6375"/>
                </a:lnTo>
                <a:lnTo>
                  <a:pt x="14381" y="6180"/>
                </a:lnTo>
                <a:lnTo>
                  <a:pt x="14745" y="5718"/>
                </a:lnTo>
                <a:lnTo>
                  <a:pt x="15086" y="5207"/>
                </a:lnTo>
                <a:lnTo>
                  <a:pt x="15378" y="4696"/>
                </a:lnTo>
                <a:lnTo>
                  <a:pt x="15646" y="4185"/>
                </a:lnTo>
                <a:lnTo>
                  <a:pt x="15889" y="3650"/>
                </a:lnTo>
                <a:lnTo>
                  <a:pt x="16084" y="3090"/>
                </a:lnTo>
                <a:lnTo>
                  <a:pt x="16254" y="2506"/>
                </a:lnTo>
                <a:lnTo>
                  <a:pt x="16376" y="1922"/>
                </a:lnTo>
                <a:lnTo>
                  <a:pt x="16449" y="1509"/>
                </a:lnTo>
                <a:lnTo>
                  <a:pt x="16449" y="1290"/>
                </a:lnTo>
                <a:lnTo>
                  <a:pt x="16449" y="1046"/>
                </a:lnTo>
                <a:lnTo>
                  <a:pt x="16424" y="803"/>
                </a:lnTo>
                <a:lnTo>
                  <a:pt x="16376" y="584"/>
                </a:lnTo>
                <a:lnTo>
                  <a:pt x="16303" y="389"/>
                </a:lnTo>
                <a:lnTo>
                  <a:pt x="16230" y="316"/>
                </a:lnTo>
                <a:lnTo>
                  <a:pt x="16157" y="243"/>
                </a:lnTo>
                <a:lnTo>
                  <a:pt x="16035" y="122"/>
                </a:lnTo>
                <a:lnTo>
                  <a:pt x="15889" y="49"/>
                </a:lnTo>
                <a:lnTo>
                  <a:pt x="15767" y="24"/>
                </a:lnTo>
                <a:lnTo>
                  <a:pt x="1562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04" name="Google Shape;104;p19"/>
          <p:cNvSpPr/>
          <p:nvPr/>
        </p:nvSpPr>
        <p:spPr>
          <a:xfrm rot="1472949">
            <a:off x="3530682" y="1518930"/>
            <a:ext cx="785493" cy="765157"/>
          </a:xfrm>
          <a:custGeom>
            <a:avLst/>
            <a:gdLst/>
            <a:ahLst/>
            <a:cxnLst/>
            <a:rect l="l" t="t" r="r" b="b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05" name="Google Shape;105;p19"/>
          <p:cNvSpPr/>
          <p:nvPr/>
        </p:nvSpPr>
        <p:spPr>
          <a:xfrm>
            <a:off x="4492396" y="709100"/>
            <a:ext cx="343890" cy="334173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06" name="Google Shape;106;p19"/>
          <p:cNvSpPr/>
          <p:nvPr/>
        </p:nvSpPr>
        <p:spPr>
          <a:xfrm rot="2487341">
            <a:off x="4271227" y="2225434"/>
            <a:ext cx="244676" cy="237762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4F72B39-6FFA-E666-6DA5-FCEA00E238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187" y="360203"/>
            <a:ext cx="7265194" cy="362804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2648F43-480F-84C0-2CC7-81939396E139}"/>
              </a:ext>
            </a:extLst>
          </p:cNvPr>
          <p:cNvSpPr txBox="1"/>
          <p:nvPr/>
        </p:nvSpPr>
        <p:spPr>
          <a:xfrm>
            <a:off x="5679282" y="15877"/>
            <a:ext cx="16787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Trang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Đăng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Nhập</a:t>
            </a:r>
            <a:endParaRPr lang="en-US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ee Serif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B954A0E-E170-B09D-C52C-FD6ED6745B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187" y="3956987"/>
            <a:ext cx="7265193" cy="118651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6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8F9E8DA-9539-792A-B3A5-B81AF64BB6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773" y="340967"/>
            <a:ext cx="7229477" cy="345113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73F8832-B372-403A-3FA5-186F8D20F8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773" y="3792101"/>
            <a:ext cx="7229477" cy="135139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612BF91-78D2-512A-EC85-C3169A83C696}"/>
              </a:ext>
            </a:extLst>
          </p:cNvPr>
          <p:cNvSpPr txBox="1"/>
          <p:nvPr/>
        </p:nvSpPr>
        <p:spPr>
          <a:xfrm>
            <a:off x="5836444" y="2413"/>
            <a:ext cx="17930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Trang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giỏ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hàng</a:t>
            </a:r>
            <a:endParaRPr lang="en-US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ee Serif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2ECAE27-6806-79A3-1907-F1B78DF939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344" y="320774"/>
            <a:ext cx="7200899" cy="366913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A79DADE-421B-78E1-A5E2-3F2687F19ED2}"/>
              </a:ext>
            </a:extLst>
          </p:cNvPr>
          <p:cNvSpPr txBox="1"/>
          <p:nvPr/>
        </p:nvSpPr>
        <p:spPr>
          <a:xfrm>
            <a:off x="5429250" y="-17780"/>
            <a:ext cx="20073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Trang Thanh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Toán</a:t>
            </a:r>
            <a:endParaRPr lang="en-US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F17A2D37-C1E6-7832-2A29-10FD9A6F95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344" y="3989910"/>
            <a:ext cx="7200899" cy="11535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263BF55-C0F8-668C-F4A2-DC7AC410A1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337" y="250031"/>
            <a:ext cx="7279480" cy="225028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0CCDEA3-81BA-965A-3774-02238DF645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338" y="2500314"/>
            <a:ext cx="7279480" cy="158591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8C82470-46F8-CBF0-D53A-DE528AF660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4337" y="4086224"/>
            <a:ext cx="7279481" cy="105727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09364CA-3B82-6806-7090-93F45F2E2842}"/>
              </a:ext>
            </a:extLst>
          </p:cNvPr>
          <p:cNvSpPr txBox="1"/>
          <p:nvPr/>
        </p:nvSpPr>
        <p:spPr>
          <a:xfrm>
            <a:off x="5679282" y="0"/>
            <a:ext cx="1600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Trang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tìm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kiếm</a:t>
            </a:r>
            <a:endParaRPr lang="en-US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ee Serif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4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999999"/>
                </a:solidFill>
              </a:rPr>
              <a:t>16</a:t>
            </a:fld>
            <a:endParaRPr>
              <a:solidFill>
                <a:srgbClr val="999999"/>
              </a:solidFill>
            </a:endParaRPr>
          </a:p>
        </p:txBody>
      </p:sp>
      <p:sp>
        <p:nvSpPr>
          <p:cNvPr id="403" name="Google Shape;403;p43"/>
          <p:cNvSpPr txBox="1">
            <a:spLocks noGrp="1"/>
          </p:cNvSpPr>
          <p:nvPr>
            <p:ph type="title" idx="4294967295"/>
          </p:nvPr>
        </p:nvSpPr>
        <p:spPr>
          <a:xfrm>
            <a:off x="0" y="175564"/>
            <a:ext cx="9144000" cy="47148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dirty="0" err="1">
                <a:latin typeface="Bree Serif"/>
                <a:ea typeface="Lato Light"/>
                <a:cs typeface="Lato Light"/>
                <a:sym typeface="Lato Light"/>
              </a:rPr>
              <a:t>Tổng</a:t>
            </a:r>
            <a:r>
              <a:rPr lang="en-US" sz="3000" b="1" dirty="0">
                <a:latin typeface="Bree Serif"/>
                <a:ea typeface="Lato Light"/>
                <a:cs typeface="Lato Light"/>
                <a:sym typeface="Lato Light"/>
              </a:rPr>
              <a:t> </a:t>
            </a:r>
            <a:r>
              <a:rPr lang="en-US" sz="3000" b="1" dirty="0" err="1">
                <a:latin typeface="Bree Serif"/>
                <a:ea typeface="Lato Light"/>
                <a:cs typeface="Lato Light"/>
                <a:sym typeface="Lato Light"/>
              </a:rPr>
              <a:t>Kết</a:t>
            </a:r>
            <a:endParaRPr sz="3000" dirty="0">
              <a:latin typeface="Bree Serif"/>
              <a:ea typeface="Lato Light"/>
              <a:cs typeface="Lato Light"/>
              <a:sym typeface="Lato Ligh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AF62A04-050C-967A-55BA-8D4F21976A63}"/>
              </a:ext>
            </a:extLst>
          </p:cNvPr>
          <p:cNvSpPr txBox="1"/>
          <p:nvPr/>
        </p:nvSpPr>
        <p:spPr>
          <a:xfrm>
            <a:off x="1235869" y="744918"/>
            <a:ext cx="495776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vi-VN" sz="2000" b="1" dirty="0">
                <a:latin typeface="Bree Serif"/>
              </a:rPr>
              <a:t>Những điểm đã đạt được</a:t>
            </a:r>
            <a:r>
              <a:rPr lang="en-US" sz="2000" b="1" dirty="0">
                <a:latin typeface="Bree Serif"/>
              </a:rPr>
              <a:t>:</a:t>
            </a:r>
            <a:endParaRPr lang="vi-VN" sz="2000" b="1" dirty="0">
              <a:latin typeface="Bree Serif"/>
            </a:endParaRPr>
          </a:p>
          <a:p>
            <a:pPr marL="457200" indent="-457200">
              <a:buFont typeface="+mj-lt"/>
              <a:buAutoNum type="arabicPeriod"/>
            </a:pPr>
            <a:r>
              <a:rPr lang="vi-VN" sz="2000" dirty="0">
                <a:latin typeface="Bree Serif"/>
              </a:rPr>
              <a:t>Giao diện thân thi</a:t>
            </a:r>
            <a:r>
              <a:rPr lang="en-US" sz="2000" dirty="0">
                <a:latin typeface="Bree Serif"/>
              </a:rPr>
              <a:t>ệ</a:t>
            </a:r>
            <a:r>
              <a:rPr lang="vi-VN" sz="2000" dirty="0">
                <a:latin typeface="Bree Serif"/>
              </a:rPr>
              <a:t>n với người tiêu dùng.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err="1">
                <a:latin typeface="Bree Serif"/>
              </a:rPr>
              <a:t>Tìm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kiếm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sản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phẩm</a:t>
            </a:r>
            <a:r>
              <a:rPr lang="vi-VN" sz="2000" dirty="0">
                <a:latin typeface="Bree Serif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err="1">
                <a:latin typeface="Bree Serif"/>
              </a:rPr>
              <a:t>Thêm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sản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phẩm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vào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giỏ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hàng</a:t>
            </a:r>
            <a:r>
              <a:rPr lang="vi-VN" sz="2000" dirty="0">
                <a:latin typeface="Bree Serif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vi-VN" sz="2000" dirty="0">
                <a:latin typeface="Bree Serif"/>
              </a:rPr>
              <a:t>Thanh toán nhanh gọn.</a:t>
            </a:r>
            <a:endParaRPr lang="en-US" sz="2000" dirty="0">
              <a:latin typeface="Bree Serif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dirty="0" err="1">
                <a:latin typeface="Bree Serif"/>
              </a:rPr>
              <a:t>Xây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dựng</a:t>
            </a:r>
            <a:r>
              <a:rPr lang="en-US" sz="2000" dirty="0">
                <a:latin typeface="Bree Serif"/>
              </a:rPr>
              <a:t> website.</a:t>
            </a:r>
            <a:endParaRPr lang="vi-VN" sz="2000" dirty="0">
              <a:latin typeface="Bree Serif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5D3F701-F778-2C14-C470-E9C6A643FEB9}"/>
              </a:ext>
            </a:extLst>
          </p:cNvPr>
          <p:cNvSpPr txBox="1"/>
          <p:nvPr/>
        </p:nvSpPr>
        <p:spPr>
          <a:xfrm>
            <a:off x="1235869" y="2973935"/>
            <a:ext cx="747236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vi-VN" sz="2000" b="1" dirty="0">
                <a:latin typeface="Bree Serif"/>
              </a:rPr>
              <a:t>Hướng phát triển của web</a:t>
            </a:r>
            <a:r>
              <a:rPr lang="en-US" sz="2000" b="1" dirty="0">
                <a:latin typeface="Bree Serif"/>
              </a:rPr>
              <a:t> </a:t>
            </a:r>
            <a:r>
              <a:rPr lang="en-US" sz="2000" b="1" dirty="0" err="1">
                <a:latin typeface="Bree Serif"/>
              </a:rPr>
              <a:t>và</a:t>
            </a:r>
            <a:r>
              <a:rPr lang="en-US" sz="2000" b="1" dirty="0">
                <a:latin typeface="Bree Serif"/>
              </a:rPr>
              <a:t> </a:t>
            </a:r>
            <a:r>
              <a:rPr lang="en-US" sz="2000" b="1" dirty="0" err="1">
                <a:latin typeface="Bree Serif"/>
              </a:rPr>
              <a:t>những</a:t>
            </a:r>
            <a:r>
              <a:rPr lang="en-US" sz="2000" b="1" dirty="0">
                <a:latin typeface="Bree Serif"/>
              </a:rPr>
              <a:t> </a:t>
            </a:r>
            <a:r>
              <a:rPr lang="en-US" sz="2000" b="1" dirty="0" err="1">
                <a:latin typeface="Bree Serif"/>
              </a:rPr>
              <a:t>điểm</a:t>
            </a:r>
            <a:r>
              <a:rPr lang="en-US" sz="2000" b="1" dirty="0">
                <a:latin typeface="Bree Serif"/>
              </a:rPr>
              <a:t> </a:t>
            </a:r>
            <a:r>
              <a:rPr lang="en-US" sz="2000" b="1" dirty="0" err="1">
                <a:latin typeface="Bree Serif"/>
              </a:rPr>
              <a:t>chưa</a:t>
            </a:r>
            <a:r>
              <a:rPr lang="en-US" sz="2000" b="1" dirty="0">
                <a:latin typeface="Bree Serif"/>
              </a:rPr>
              <a:t> </a:t>
            </a:r>
            <a:r>
              <a:rPr lang="en-US" sz="2000" b="1" dirty="0" err="1">
                <a:latin typeface="Bree Serif"/>
              </a:rPr>
              <a:t>đạt</a:t>
            </a:r>
            <a:r>
              <a:rPr lang="en-US" sz="2000" b="1" dirty="0">
                <a:latin typeface="Bree Serif"/>
              </a:rPr>
              <a:t> </a:t>
            </a:r>
            <a:r>
              <a:rPr lang="en-US" sz="2000" b="1" dirty="0" err="1">
                <a:latin typeface="Bree Serif"/>
              </a:rPr>
              <a:t>được</a:t>
            </a:r>
            <a:r>
              <a:rPr lang="en-US" sz="2000" b="1" dirty="0">
                <a:latin typeface="Bree Serif"/>
              </a:rPr>
              <a:t>:</a:t>
            </a:r>
            <a:endParaRPr lang="vi-VN" sz="2000" b="1" dirty="0">
              <a:latin typeface="Bree Serif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dirty="0" err="1">
                <a:latin typeface="Bree Serif"/>
              </a:rPr>
              <a:t>Lựa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chọn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phương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thức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thanh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toán</a:t>
            </a:r>
            <a:r>
              <a:rPr lang="vi-VN" sz="2000" dirty="0">
                <a:latin typeface="Bree Serif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err="1">
                <a:latin typeface="Bree Serif"/>
              </a:rPr>
              <a:t>Xem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lịch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sử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mua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hàng</a:t>
            </a:r>
            <a:r>
              <a:rPr lang="vi-VN" sz="2000" dirty="0">
                <a:latin typeface="Bree Serif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err="1">
                <a:latin typeface="Bree Serif"/>
              </a:rPr>
              <a:t>Quản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lý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danh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mục</a:t>
            </a:r>
            <a:r>
              <a:rPr lang="vi-VN" sz="2000" dirty="0">
                <a:latin typeface="Bree Serif"/>
              </a:rPr>
              <a:t>. </a:t>
            </a:r>
            <a:endParaRPr lang="en-US" sz="2000" dirty="0">
              <a:latin typeface="Bree Serif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dirty="0" err="1">
                <a:latin typeface="Bree Serif"/>
              </a:rPr>
              <a:t>Bình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luận</a:t>
            </a:r>
            <a:r>
              <a:rPr lang="en-US" sz="2000" dirty="0">
                <a:latin typeface="Bree Serif"/>
              </a:rPr>
              <a:t>, </a:t>
            </a:r>
            <a:r>
              <a:rPr lang="en-US" sz="2000" dirty="0" err="1">
                <a:latin typeface="Bree Serif"/>
              </a:rPr>
              <a:t>đánh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giá</a:t>
            </a:r>
            <a:r>
              <a:rPr lang="en-US" sz="2000" dirty="0">
                <a:latin typeface="Bree Serif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err="1">
                <a:latin typeface="Bree Serif"/>
              </a:rPr>
              <a:t>Chỉnh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sửa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thông</a:t>
            </a:r>
            <a:r>
              <a:rPr lang="en-US" sz="2000" dirty="0">
                <a:latin typeface="Bree Serif"/>
              </a:rPr>
              <a:t> tin </a:t>
            </a:r>
            <a:r>
              <a:rPr lang="en-US" sz="2000" dirty="0" err="1">
                <a:latin typeface="Bree Serif"/>
              </a:rPr>
              <a:t>khách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hàng</a:t>
            </a:r>
            <a:r>
              <a:rPr lang="en-US" sz="2000" dirty="0">
                <a:latin typeface="Bree Serif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endParaRPr lang="vi-VN" sz="2000" dirty="0">
              <a:latin typeface="Bree Serif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9758F17-01A3-1619-F93C-A2BA0DA36CC0}"/>
              </a:ext>
            </a:extLst>
          </p:cNvPr>
          <p:cNvCxnSpPr>
            <a:cxnSpLocks/>
          </p:cNvCxnSpPr>
          <p:nvPr/>
        </p:nvCxnSpPr>
        <p:spPr>
          <a:xfrm>
            <a:off x="1364455" y="2812497"/>
            <a:ext cx="661511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D966"/>
            </a:gs>
            <a:gs pos="100000">
              <a:srgbClr val="FF990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8" name="Google Shape;1108;p51"/>
          <p:cNvSpPr txBox="1"/>
          <p:nvPr/>
        </p:nvSpPr>
        <p:spPr>
          <a:xfrm>
            <a:off x="1207294" y="2409524"/>
            <a:ext cx="6754338" cy="636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just"/>
            <a:r>
              <a:rPr lang="vi-VN" sz="2000" dirty="0">
                <a:latin typeface="Bree Serif"/>
              </a:rPr>
              <a:t>Cảm ơn mọi người đã theo dõi và đồng hành cùng nhóm </a:t>
            </a:r>
            <a:r>
              <a:rPr lang="en-US" sz="2000" dirty="0" err="1">
                <a:latin typeface="Bree Serif"/>
              </a:rPr>
              <a:t>chúng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tôi</a:t>
            </a:r>
            <a:r>
              <a:rPr lang="vi-VN" sz="2000" dirty="0">
                <a:latin typeface="Bree Serif"/>
              </a:rPr>
              <a:t> trong bài thuyết trình này. Cảm ơn tất cả mọi người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rất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nhiều</a:t>
            </a:r>
            <a:r>
              <a:rPr lang="vi-VN" sz="2000" dirty="0">
                <a:latin typeface="Bree Serif"/>
              </a:rPr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FE087C-3165-A389-9122-3CE6712B7C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0822" y="1335881"/>
            <a:ext cx="1978120" cy="55818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>
            <a:spLocks noGrp="1"/>
          </p:cNvSpPr>
          <p:nvPr>
            <p:ph type="ctrTitle"/>
          </p:nvPr>
        </p:nvSpPr>
        <p:spPr>
          <a:xfrm>
            <a:off x="335756" y="1100138"/>
            <a:ext cx="8522494" cy="224313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b="1" dirty="0">
                <a:solidFill>
                  <a:schemeClr val="tx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BÀI TẬP NHÓM WEB</a:t>
            </a:r>
            <a:br>
              <a:rPr lang="en" sz="4400" b="1" dirty="0">
                <a:solidFill>
                  <a:srgbClr val="A87104"/>
                </a:solidFill>
              </a:rPr>
            </a:br>
            <a:br>
              <a:rPr lang="en" sz="4400" b="1" dirty="0">
                <a:solidFill>
                  <a:schemeClr val="accent4">
                    <a:lumMod val="50000"/>
                  </a:schemeClr>
                </a:solidFill>
              </a:rPr>
            </a:br>
            <a:r>
              <a:rPr lang="en" sz="4400" i="1" dirty="0">
                <a:solidFill>
                  <a:schemeClr val="tx1">
                    <a:lumMod val="50000"/>
                  </a:schemeClr>
                </a:solidFill>
              </a:rPr>
              <a:t>Chủ Đề: Trang Quản Lý Bán Hàng</a:t>
            </a:r>
            <a:endParaRPr sz="4400" i="1" dirty="0">
              <a:solidFill>
                <a:schemeClr val="tx1">
                  <a:lumMod val="50000"/>
                </a:schemeClr>
              </a:solidFill>
            </a:endParaRPr>
          </a:p>
        </p:txBody>
      </p:sp>
    </p:spTree>
  </p:cSld>
  <p:clrMapOvr>
    <a:masterClrMapping/>
  </p:clrMapOvr>
  <p:transition spd="slow">
    <p:wheel spokes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title"/>
          </p:nvPr>
        </p:nvSpPr>
        <p:spPr>
          <a:xfrm>
            <a:off x="521495" y="462630"/>
            <a:ext cx="5207794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Bree Serif"/>
              </a:rPr>
              <a:t>Nội Dung Báo Cáo</a:t>
            </a:r>
            <a:endParaRPr b="1" dirty="0">
              <a:latin typeface="Bree Serif"/>
            </a:endParaRPr>
          </a:p>
        </p:txBody>
      </p:sp>
      <p:sp>
        <p:nvSpPr>
          <p:cNvPr id="69" name="Google Shape;69;p14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1572B42-4C50-AC12-9DEF-AB68BC6B633D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92905" y="1693069"/>
            <a:ext cx="5815013" cy="3043237"/>
          </a:xfrm>
        </p:spPr>
        <p:txBody>
          <a:bodyPr/>
          <a:lstStyle/>
          <a:p>
            <a:pPr marL="127000" indent="0">
              <a:buNone/>
            </a:pPr>
            <a:r>
              <a:rPr lang="vi-VN" sz="2000" dirty="0">
                <a:latin typeface="Bree Serif"/>
                <a:sym typeface="Wingdings" panose="05000000000000000000" pitchFamily="2" charset="2"/>
              </a:rPr>
              <a:t></a:t>
            </a:r>
            <a:r>
              <a:rPr lang="en-US" sz="2000" dirty="0">
                <a:latin typeface="Bree Serif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Bree Serif"/>
                <a:sym typeface="Wingdings" panose="05000000000000000000" pitchFamily="2" charset="2"/>
              </a:rPr>
              <a:t>T</a:t>
            </a:r>
            <a:r>
              <a:rPr lang="en-US" sz="2000" dirty="0" err="1">
                <a:latin typeface="Bree Serif"/>
              </a:rPr>
              <a:t>hành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viên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nhóm</a:t>
            </a:r>
            <a:r>
              <a:rPr lang="en-US" sz="2000" dirty="0">
                <a:latin typeface="Bree Serif"/>
              </a:rPr>
              <a:t>.</a:t>
            </a:r>
          </a:p>
          <a:p>
            <a:pPr marL="127000" indent="0">
              <a:buNone/>
            </a:pPr>
            <a:r>
              <a:rPr lang="vi-VN" sz="2000" dirty="0">
                <a:latin typeface="Bree Serif"/>
                <a:sym typeface="Wingdings" panose="05000000000000000000" pitchFamily="2" charset="2"/>
              </a:rPr>
              <a:t> </a:t>
            </a:r>
            <a:r>
              <a:rPr lang="vi-VN" sz="2000" dirty="0">
                <a:latin typeface="Bree Serif"/>
              </a:rPr>
              <a:t>Giới thiệu </a:t>
            </a:r>
            <a:r>
              <a:rPr lang="en-US" sz="2000" dirty="0" err="1">
                <a:latin typeface="Bree Serif"/>
              </a:rPr>
              <a:t>sơ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lược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về</a:t>
            </a:r>
            <a:r>
              <a:rPr lang="vi-VN" sz="2000" dirty="0">
                <a:latin typeface="Bree Serif"/>
              </a:rPr>
              <a:t> trang web</a:t>
            </a:r>
            <a:r>
              <a:rPr lang="en-US" sz="2000" dirty="0">
                <a:latin typeface="Bree Serif"/>
              </a:rPr>
              <a:t>.</a:t>
            </a:r>
            <a:endParaRPr lang="en-US" sz="2000" dirty="0">
              <a:latin typeface="Bree Serif"/>
              <a:sym typeface="Wingdings" panose="05000000000000000000" pitchFamily="2" charset="2"/>
            </a:endParaRPr>
          </a:p>
          <a:p>
            <a:pPr marL="127000" indent="0">
              <a:buNone/>
            </a:pPr>
            <a:r>
              <a:rPr lang="vi-VN" sz="2000" dirty="0">
                <a:latin typeface="Bree Serif"/>
                <a:sym typeface="Wingdings" panose="05000000000000000000" pitchFamily="2" charset="2"/>
              </a:rPr>
              <a:t> </a:t>
            </a:r>
            <a:r>
              <a:rPr lang="en-US" sz="2000" dirty="0" err="1">
                <a:latin typeface="Bree Serif"/>
              </a:rPr>
              <a:t>Ngôn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ngữ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tạo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nên</a:t>
            </a:r>
            <a:r>
              <a:rPr lang="en-US" sz="2000" dirty="0">
                <a:latin typeface="Bree Serif"/>
              </a:rPr>
              <a:t> </a:t>
            </a:r>
            <a:r>
              <a:rPr lang="vi-VN" sz="2000" dirty="0">
                <a:latin typeface="Bree Serif"/>
              </a:rPr>
              <a:t>trang web</a:t>
            </a:r>
            <a:r>
              <a:rPr lang="en-US" sz="2000" dirty="0">
                <a:latin typeface="Bree Serif"/>
              </a:rPr>
              <a:t>.</a:t>
            </a:r>
            <a:endParaRPr lang="vi-VN" sz="2000" dirty="0">
              <a:latin typeface="Bree Serif"/>
            </a:endParaRPr>
          </a:p>
          <a:p>
            <a:pPr marL="127000" indent="0">
              <a:buNone/>
            </a:pPr>
            <a:r>
              <a:rPr lang="vi-VN" sz="2000" dirty="0">
                <a:latin typeface="Bree Serif"/>
                <a:sym typeface="Wingdings" panose="05000000000000000000" pitchFamily="2" charset="2"/>
              </a:rPr>
              <a:t></a:t>
            </a:r>
            <a:r>
              <a:rPr lang="en-US" sz="2000" dirty="0">
                <a:latin typeface="Bree Serif"/>
                <a:sym typeface="Wingdings" panose="05000000000000000000" pitchFamily="2" charset="2"/>
              </a:rPr>
              <a:t> </a:t>
            </a:r>
            <a:r>
              <a:rPr lang="vi-VN" sz="2000" dirty="0">
                <a:latin typeface="Bree Serif"/>
              </a:rPr>
              <a:t>Phân tích và thiết kế trang web</a:t>
            </a:r>
            <a:r>
              <a:rPr lang="en-US" sz="2000" dirty="0">
                <a:latin typeface="Bree Serif"/>
              </a:rPr>
              <a:t>.</a:t>
            </a:r>
            <a:endParaRPr lang="en-US" sz="2000" dirty="0">
              <a:latin typeface="Bree Serif"/>
              <a:sym typeface="Wingdings" panose="05000000000000000000" pitchFamily="2" charset="2"/>
            </a:endParaRPr>
          </a:p>
          <a:p>
            <a:pPr marL="127000" indent="0">
              <a:buNone/>
            </a:pPr>
            <a:r>
              <a:rPr lang="vi-VN" sz="2000" dirty="0">
                <a:latin typeface="Bree Serif"/>
                <a:sym typeface="Wingdings" panose="05000000000000000000" pitchFamily="2" charset="2"/>
              </a:rPr>
              <a:t> </a:t>
            </a:r>
            <a:r>
              <a:rPr lang="vi-VN" sz="2000" dirty="0">
                <a:latin typeface="Bree Serif"/>
              </a:rPr>
              <a:t>Kết quả</a:t>
            </a:r>
            <a:r>
              <a:rPr lang="en-US" sz="2000" dirty="0">
                <a:latin typeface="Bree Serif"/>
              </a:rPr>
              <a:t>.</a:t>
            </a:r>
            <a:endParaRPr lang="vi-VN" sz="2000" dirty="0">
              <a:latin typeface="Bree Serif"/>
            </a:endParaRPr>
          </a:p>
          <a:p>
            <a:pPr marL="127000" indent="0">
              <a:buNone/>
            </a:pPr>
            <a:r>
              <a:rPr lang="vi-VN" sz="2000" dirty="0">
                <a:latin typeface="Bree Serif"/>
                <a:sym typeface="Wingdings" panose="05000000000000000000" pitchFamily="2" charset="2"/>
              </a:rPr>
              <a:t> </a:t>
            </a:r>
            <a:r>
              <a:rPr lang="vi-VN" sz="2000" dirty="0">
                <a:latin typeface="Bree Serif"/>
              </a:rPr>
              <a:t>Tổng kết</a:t>
            </a:r>
            <a:r>
              <a:rPr lang="en-US" sz="2000" dirty="0">
                <a:latin typeface="Bree Serif"/>
              </a:rPr>
              <a:t>.</a:t>
            </a:r>
            <a:endParaRPr lang="vi-VN" sz="2000" dirty="0">
              <a:latin typeface="Bree Serif"/>
            </a:endParaRPr>
          </a:p>
          <a:p>
            <a:pPr marL="127000" indent="0">
              <a:buNone/>
            </a:pPr>
            <a:r>
              <a:rPr lang="vi-VN" sz="2000" dirty="0">
                <a:latin typeface="Bree Serif"/>
                <a:sym typeface="Wingdings" panose="05000000000000000000" pitchFamily="2" charset="2"/>
              </a:rPr>
              <a:t> </a:t>
            </a:r>
            <a:r>
              <a:rPr lang="vi-VN" sz="2000" dirty="0">
                <a:latin typeface="Bree Serif"/>
              </a:rPr>
              <a:t>Lời cảm ơn</a:t>
            </a:r>
            <a:r>
              <a:rPr lang="en-US" sz="2000" dirty="0">
                <a:latin typeface="Bree Serif"/>
              </a:rPr>
              <a:t>.</a:t>
            </a:r>
            <a:endParaRPr lang="vi-VN" sz="2000" dirty="0">
              <a:latin typeface="Bree Serif"/>
            </a:endParaRPr>
          </a:p>
          <a:p>
            <a:endParaRPr lang="en-US" dirty="0"/>
          </a:p>
        </p:txBody>
      </p:sp>
    </p:spTree>
  </p:cSld>
  <p:clrMapOvr>
    <a:masterClrMapping/>
  </p:clrMapOvr>
  <p:transition spd="slow">
    <p:randomBar dir="vert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2"/>
          <p:cNvPicPr preferRelativeResize="0"/>
          <p:nvPr/>
        </p:nvPicPr>
        <p:blipFill rotWithShape="1">
          <a:blip r:embed="rId3">
            <a:alphaModFix/>
          </a:blip>
          <a:srcRect l="9763" b="37620"/>
          <a:stretch/>
        </p:blipFill>
        <p:spPr>
          <a:xfrm>
            <a:off x="3236118" y="17"/>
            <a:ext cx="5907899" cy="5143512"/>
          </a:xfrm>
          <a:custGeom>
            <a:avLst/>
            <a:gdLst/>
            <a:ahLst/>
            <a:cxnLst/>
            <a:rect l="l" t="t" r="r" b="b"/>
            <a:pathLst>
              <a:path w="21590" h="21586" extrusionOk="0">
                <a:moveTo>
                  <a:pt x="6051" y="0"/>
                </a:moveTo>
                <a:lnTo>
                  <a:pt x="5818" y="36"/>
                </a:lnTo>
                <a:cubicBezTo>
                  <a:pt x="5767" y="-14"/>
                  <a:pt x="5689" y="-9"/>
                  <a:pt x="5643" y="47"/>
                </a:cubicBezTo>
                <a:cubicBezTo>
                  <a:pt x="5639" y="51"/>
                  <a:pt x="5636" y="58"/>
                  <a:pt x="5633" y="62"/>
                </a:cubicBezTo>
                <a:lnTo>
                  <a:pt x="5714" y="181"/>
                </a:lnTo>
                <a:lnTo>
                  <a:pt x="5833" y="140"/>
                </a:lnTo>
                <a:cubicBezTo>
                  <a:pt x="5916" y="258"/>
                  <a:pt x="6029" y="160"/>
                  <a:pt x="6142" y="171"/>
                </a:cubicBezTo>
                <a:lnTo>
                  <a:pt x="6099" y="232"/>
                </a:lnTo>
                <a:lnTo>
                  <a:pt x="6170" y="294"/>
                </a:lnTo>
                <a:lnTo>
                  <a:pt x="6260" y="196"/>
                </a:lnTo>
                <a:lnTo>
                  <a:pt x="6318" y="263"/>
                </a:lnTo>
                <a:lnTo>
                  <a:pt x="6318" y="428"/>
                </a:lnTo>
                <a:cubicBezTo>
                  <a:pt x="6118" y="666"/>
                  <a:pt x="5800" y="669"/>
                  <a:pt x="5524" y="753"/>
                </a:cubicBezTo>
                <a:lnTo>
                  <a:pt x="5452" y="722"/>
                </a:lnTo>
                <a:lnTo>
                  <a:pt x="5424" y="805"/>
                </a:lnTo>
                <a:cubicBezTo>
                  <a:pt x="5210" y="810"/>
                  <a:pt x="5176" y="831"/>
                  <a:pt x="5153" y="975"/>
                </a:cubicBezTo>
                <a:cubicBezTo>
                  <a:pt x="5432" y="856"/>
                  <a:pt x="5716" y="759"/>
                  <a:pt x="6009" y="686"/>
                </a:cubicBezTo>
                <a:cubicBezTo>
                  <a:pt x="6030" y="749"/>
                  <a:pt x="6137" y="717"/>
                  <a:pt x="6137" y="831"/>
                </a:cubicBezTo>
                <a:cubicBezTo>
                  <a:pt x="6048" y="879"/>
                  <a:pt x="5932" y="894"/>
                  <a:pt x="5852" y="960"/>
                </a:cubicBezTo>
                <a:lnTo>
                  <a:pt x="5852" y="944"/>
                </a:lnTo>
                <a:lnTo>
                  <a:pt x="5210" y="1135"/>
                </a:lnTo>
                <a:cubicBezTo>
                  <a:pt x="5214" y="1160"/>
                  <a:pt x="5219" y="1179"/>
                  <a:pt x="5229" y="1243"/>
                </a:cubicBezTo>
                <a:cubicBezTo>
                  <a:pt x="5302" y="1094"/>
                  <a:pt x="5389" y="1212"/>
                  <a:pt x="5476" y="1192"/>
                </a:cubicBezTo>
                <a:lnTo>
                  <a:pt x="5424" y="1120"/>
                </a:lnTo>
                <a:cubicBezTo>
                  <a:pt x="5555" y="1144"/>
                  <a:pt x="5691" y="1102"/>
                  <a:pt x="5790" y="1006"/>
                </a:cubicBezTo>
                <a:lnTo>
                  <a:pt x="5833" y="1047"/>
                </a:lnTo>
                <a:cubicBezTo>
                  <a:pt x="5833" y="1025"/>
                  <a:pt x="5839" y="1008"/>
                  <a:pt x="5847" y="965"/>
                </a:cubicBezTo>
                <a:cubicBezTo>
                  <a:pt x="6006" y="976"/>
                  <a:pt x="6144" y="863"/>
                  <a:pt x="6308" y="888"/>
                </a:cubicBezTo>
                <a:lnTo>
                  <a:pt x="6322" y="820"/>
                </a:lnTo>
                <a:lnTo>
                  <a:pt x="6417" y="769"/>
                </a:lnTo>
                <a:lnTo>
                  <a:pt x="6394" y="800"/>
                </a:lnTo>
                <a:lnTo>
                  <a:pt x="6522" y="867"/>
                </a:lnTo>
                <a:cubicBezTo>
                  <a:pt x="6195" y="976"/>
                  <a:pt x="5957" y="1231"/>
                  <a:pt x="5624" y="1269"/>
                </a:cubicBezTo>
                <a:lnTo>
                  <a:pt x="5643" y="1295"/>
                </a:lnTo>
                <a:lnTo>
                  <a:pt x="5581" y="1388"/>
                </a:lnTo>
                <a:lnTo>
                  <a:pt x="5438" y="1372"/>
                </a:lnTo>
                <a:lnTo>
                  <a:pt x="5438" y="1393"/>
                </a:lnTo>
                <a:lnTo>
                  <a:pt x="5543" y="1445"/>
                </a:lnTo>
                <a:lnTo>
                  <a:pt x="5343" y="1445"/>
                </a:lnTo>
                <a:cubicBezTo>
                  <a:pt x="5321" y="1637"/>
                  <a:pt x="5135" y="1506"/>
                  <a:pt x="5148" y="1687"/>
                </a:cubicBezTo>
                <a:lnTo>
                  <a:pt x="5329" y="1599"/>
                </a:lnTo>
                <a:cubicBezTo>
                  <a:pt x="5329" y="1659"/>
                  <a:pt x="5326" y="1694"/>
                  <a:pt x="5324" y="1728"/>
                </a:cubicBezTo>
                <a:cubicBezTo>
                  <a:pt x="5180" y="1697"/>
                  <a:pt x="5143" y="1867"/>
                  <a:pt x="5105" y="1966"/>
                </a:cubicBezTo>
                <a:lnTo>
                  <a:pt x="5034" y="1981"/>
                </a:lnTo>
                <a:lnTo>
                  <a:pt x="5034" y="2007"/>
                </a:lnTo>
                <a:lnTo>
                  <a:pt x="5105" y="1996"/>
                </a:lnTo>
                <a:lnTo>
                  <a:pt x="5105" y="1971"/>
                </a:lnTo>
                <a:cubicBezTo>
                  <a:pt x="5152" y="1971"/>
                  <a:pt x="5204" y="1984"/>
                  <a:pt x="5234" y="1935"/>
                </a:cubicBezTo>
                <a:lnTo>
                  <a:pt x="5324" y="1986"/>
                </a:lnTo>
                <a:lnTo>
                  <a:pt x="5324" y="2089"/>
                </a:lnTo>
                <a:lnTo>
                  <a:pt x="5258" y="2048"/>
                </a:lnTo>
                <a:lnTo>
                  <a:pt x="5134" y="2115"/>
                </a:lnTo>
                <a:lnTo>
                  <a:pt x="5172" y="2192"/>
                </a:lnTo>
                <a:lnTo>
                  <a:pt x="5001" y="2285"/>
                </a:lnTo>
                <a:lnTo>
                  <a:pt x="5110" y="2347"/>
                </a:lnTo>
                <a:lnTo>
                  <a:pt x="5029" y="2388"/>
                </a:lnTo>
                <a:lnTo>
                  <a:pt x="5110" y="2435"/>
                </a:lnTo>
                <a:cubicBezTo>
                  <a:pt x="4942" y="2552"/>
                  <a:pt x="4803" y="2707"/>
                  <a:pt x="4701" y="2894"/>
                </a:cubicBezTo>
                <a:lnTo>
                  <a:pt x="4796" y="2853"/>
                </a:lnTo>
                <a:lnTo>
                  <a:pt x="4820" y="2925"/>
                </a:lnTo>
                <a:cubicBezTo>
                  <a:pt x="5145" y="2829"/>
                  <a:pt x="5066" y="2995"/>
                  <a:pt x="5338" y="2961"/>
                </a:cubicBezTo>
                <a:cubicBezTo>
                  <a:pt x="5403" y="2949"/>
                  <a:pt x="5411" y="2817"/>
                  <a:pt x="5514" y="2863"/>
                </a:cubicBezTo>
                <a:lnTo>
                  <a:pt x="5467" y="2920"/>
                </a:lnTo>
                <a:lnTo>
                  <a:pt x="5571" y="2920"/>
                </a:lnTo>
                <a:cubicBezTo>
                  <a:pt x="5588" y="2902"/>
                  <a:pt x="5614" y="2874"/>
                  <a:pt x="5614" y="2873"/>
                </a:cubicBezTo>
                <a:lnTo>
                  <a:pt x="5700" y="2909"/>
                </a:lnTo>
                <a:cubicBezTo>
                  <a:pt x="5496" y="3238"/>
                  <a:pt x="5322" y="3156"/>
                  <a:pt x="5072" y="3348"/>
                </a:cubicBezTo>
                <a:lnTo>
                  <a:pt x="5158" y="3394"/>
                </a:lnTo>
                <a:lnTo>
                  <a:pt x="5262" y="3363"/>
                </a:lnTo>
                <a:cubicBezTo>
                  <a:pt x="5240" y="3406"/>
                  <a:pt x="5231" y="3425"/>
                  <a:pt x="5219" y="3446"/>
                </a:cubicBezTo>
                <a:lnTo>
                  <a:pt x="5286" y="3446"/>
                </a:lnTo>
                <a:lnTo>
                  <a:pt x="5286" y="3472"/>
                </a:lnTo>
                <a:lnTo>
                  <a:pt x="5215" y="3487"/>
                </a:lnTo>
                <a:cubicBezTo>
                  <a:pt x="4936" y="3766"/>
                  <a:pt x="4558" y="3941"/>
                  <a:pt x="4259" y="4204"/>
                </a:cubicBezTo>
                <a:lnTo>
                  <a:pt x="4335" y="4204"/>
                </a:lnTo>
                <a:lnTo>
                  <a:pt x="4302" y="4271"/>
                </a:lnTo>
                <a:lnTo>
                  <a:pt x="4331" y="4307"/>
                </a:lnTo>
                <a:cubicBezTo>
                  <a:pt x="4307" y="4335"/>
                  <a:pt x="4287" y="4360"/>
                  <a:pt x="4245" y="4405"/>
                </a:cubicBezTo>
                <a:cubicBezTo>
                  <a:pt x="4300" y="4415"/>
                  <a:pt x="4356" y="4403"/>
                  <a:pt x="4402" y="4369"/>
                </a:cubicBezTo>
                <a:lnTo>
                  <a:pt x="4402" y="4431"/>
                </a:lnTo>
                <a:lnTo>
                  <a:pt x="4326" y="4462"/>
                </a:lnTo>
                <a:lnTo>
                  <a:pt x="4392" y="4539"/>
                </a:lnTo>
                <a:lnTo>
                  <a:pt x="4616" y="4390"/>
                </a:lnTo>
                <a:lnTo>
                  <a:pt x="4407" y="4756"/>
                </a:lnTo>
                <a:lnTo>
                  <a:pt x="4426" y="4777"/>
                </a:lnTo>
                <a:lnTo>
                  <a:pt x="4564" y="4679"/>
                </a:lnTo>
                <a:cubicBezTo>
                  <a:pt x="4599" y="4723"/>
                  <a:pt x="4555" y="4724"/>
                  <a:pt x="4554" y="4730"/>
                </a:cubicBezTo>
                <a:lnTo>
                  <a:pt x="4611" y="4895"/>
                </a:lnTo>
                <a:lnTo>
                  <a:pt x="4668" y="4859"/>
                </a:lnTo>
                <a:cubicBezTo>
                  <a:pt x="4651" y="4818"/>
                  <a:pt x="4636" y="4779"/>
                  <a:pt x="4621" y="4740"/>
                </a:cubicBezTo>
                <a:cubicBezTo>
                  <a:pt x="4709" y="4678"/>
                  <a:pt x="4734" y="4784"/>
                  <a:pt x="4811" y="4751"/>
                </a:cubicBezTo>
                <a:lnTo>
                  <a:pt x="4763" y="4679"/>
                </a:lnTo>
                <a:cubicBezTo>
                  <a:pt x="4852" y="4624"/>
                  <a:pt x="4772" y="4552"/>
                  <a:pt x="4849" y="4519"/>
                </a:cubicBezTo>
                <a:lnTo>
                  <a:pt x="4901" y="4560"/>
                </a:lnTo>
                <a:cubicBezTo>
                  <a:pt x="4936" y="4549"/>
                  <a:pt x="4994" y="4469"/>
                  <a:pt x="5029" y="4498"/>
                </a:cubicBezTo>
                <a:cubicBezTo>
                  <a:pt x="5006" y="4631"/>
                  <a:pt x="4909" y="4602"/>
                  <a:pt x="4934" y="4756"/>
                </a:cubicBezTo>
                <a:cubicBezTo>
                  <a:pt x="5001" y="4706"/>
                  <a:pt x="5056" y="4642"/>
                  <a:pt x="5096" y="4565"/>
                </a:cubicBezTo>
                <a:lnTo>
                  <a:pt x="5148" y="4586"/>
                </a:lnTo>
                <a:cubicBezTo>
                  <a:pt x="5117" y="4643"/>
                  <a:pt x="5093" y="4708"/>
                  <a:pt x="5077" y="4771"/>
                </a:cubicBezTo>
                <a:lnTo>
                  <a:pt x="5210" y="4761"/>
                </a:lnTo>
                <a:cubicBezTo>
                  <a:pt x="5217" y="4728"/>
                  <a:pt x="5221" y="4711"/>
                  <a:pt x="5224" y="4694"/>
                </a:cubicBezTo>
                <a:lnTo>
                  <a:pt x="5391" y="4782"/>
                </a:lnTo>
                <a:cubicBezTo>
                  <a:pt x="5417" y="4717"/>
                  <a:pt x="5436" y="4664"/>
                  <a:pt x="5462" y="4601"/>
                </a:cubicBezTo>
                <a:lnTo>
                  <a:pt x="5614" y="4653"/>
                </a:lnTo>
                <a:lnTo>
                  <a:pt x="5852" y="4519"/>
                </a:lnTo>
                <a:lnTo>
                  <a:pt x="5899" y="4565"/>
                </a:lnTo>
                <a:cubicBezTo>
                  <a:pt x="6045" y="4470"/>
                  <a:pt x="6200" y="4386"/>
                  <a:pt x="6360" y="4323"/>
                </a:cubicBezTo>
                <a:lnTo>
                  <a:pt x="6360" y="4240"/>
                </a:lnTo>
                <a:lnTo>
                  <a:pt x="6432" y="4240"/>
                </a:lnTo>
                <a:lnTo>
                  <a:pt x="6398" y="4173"/>
                </a:lnTo>
                <a:cubicBezTo>
                  <a:pt x="6664" y="4082"/>
                  <a:pt x="6758" y="3837"/>
                  <a:pt x="7064" y="3807"/>
                </a:cubicBezTo>
                <a:lnTo>
                  <a:pt x="7031" y="3905"/>
                </a:lnTo>
                <a:lnTo>
                  <a:pt x="7078" y="4003"/>
                </a:lnTo>
                <a:cubicBezTo>
                  <a:pt x="7165" y="4014"/>
                  <a:pt x="7253" y="3977"/>
                  <a:pt x="7311" y="3905"/>
                </a:cubicBezTo>
                <a:lnTo>
                  <a:pt x="7263" y="3807"/>
                </a:lnTo>
                <a:lnTo>
                  <a:pt x="7154" y="3895"/>
                </a:lnTo>
                <a:cubicBezTo>
                  <a:pt x="7132" y="3845"/>
                  <a:pt x="7115" y="3807"/>
                  <a:pt x="7102" y="3776"/>
                </a:cubicBezTo>
                <a:cubicBezTo>
                  <a:pt x="7997" y="3530"/>
                  <a:pt x="8880" y="3015"/>
                  <a:pt x="9778" y="2672"/>
                </a:cubicBezTo>
                <a:cubicBezTo>
                  <a:pt x="9778" y="2674"/>
                  <a:pt x="9778" y="2679"/>
                  <a:pt x="9778" y="2688"/>
                </a:cubicBezTo>
                <a:lnTo>
                  <a:pt x="9783" y="2688"/>
                </a:lnTo>
                <a:lnTo>
                  <a:pt x="9783" y="2667"/>
                </a:lnTo>
                <a:cubicBezTo>
                  <a:pt x="9802" y="2655"/>
                  <a:pt x="9826" y="2646"/>
                  <a:pt x="9849" y="2646"/>
                </a:cubicBezTo>
                <a:lnTo>
                  <a:pt x="9849" y="2672"/>
                </a:lnTo>
                <a:lnTo>
                  <a:pt x="9783" y="2688"/>
                </a:lnTo>
                <a:lnTo>
                  <a:pt x="9783" y="2724"/>
                </a:lnTo>
                <a:cubicBezTo>
                  <a:pt x="10088" y="2692"/>
                  <a:pt x="10360" y="2472"/>
                  <a:pt x="10648" y="2363"/>
                </a:cubicBezTo>
                <a:cubicBezTo>
                  <a:pt x="10687" y="2459"/>
                  <a:pt x="10687" y="2493"/>
                  <a:pt x="10786" y="2543"/>
                </a:cubicBezTo>
                <a:cubicBezTo>
                  <a:pt x="10775" y="2438"/>
                  <a:pt x="10763" y="2364"/>
                  <a:pt x="10757" y="2301"/>
                </a:cubicBezTo>
                <a:lnTo>
                  <a:pt x="11099" y="2131"/>
                </a:lnTo>
                <a:lnTo>
                  <a:pt x="11128" y="2223"/>
                </a:lnTo>
                <a:lnTo>
                  <a:pt x="11366" y="2141"/>
                </a:lnTo>
                <a:cubicBezTo>
                  <a:pt x="11350" y="2267"/>
                  <a:pt x="11211" y="2256"/>
                  <a:pt x="11147" y="2352"/>
                </a:cubicBezTo>
                <a:lnTo>
                  <a:pt x="11361" y="2440"/>
                </a:lnTo>
                <a:lnTo>
                  <a:pt x="11185" y="2548"/>
                </a:lnTo>
                <a:cubicBezTo>
                  <a:pt x="11233" y="2602"/>
                  <a:pt x="11161" y="2720"/>
                  <a:pt x="11175" y="2811"/>
                </a:cubicBezTo>
                <a:lnTo>
                  <a:pt x="11114" y="2791"/>
                </a:lnTo>
                <a:cubicBezTo>
                  <a:pt x="11108" y="2723"/>
                  <a:pt x="11106" y="2663"/>
                  <a:pt x="11099" y="2584"/>
                </a:cubicBezTo>
                <a:lnTo>
                  <a:pt x="11019" y="2636"/>
                </a:lnTo>
                <a:lnTo>
                  <a:pt x="10876" y="2554"/>
                </a:lnTo>
                <a:lnTo>
                  <a:pt x="10743" y="2621"/>
                </a:lnTo>
                <a:cubicBezTo>
                  <a:pt x="10719" y="2732"/>
                  <a:pt x="10854" y="2742"/>
                  <a:pt x="10838" y="2848"/>
                </a:cubicBezTo>
                <a:lnTo>
                  <a:pt x="10643" y="2935"/>
                </a:lnTo>
                <a:cubicBezTo>
                  <a:pt x="10628" y="2970"/>
                  <a:pt x="10613" y="2997"/>
                  <a:pt x="10605" y="3018"/>
                </a:cubicBezTo>
                <a:lnTo>
                  <a:pt x="10657" y="3193"/>
                </a:lnTo>
                <a:cubicBezTo>
                  <a:pt x="10627" y="3172"/>
                  <a:pt x="10579" y="3229"/>
                  <a:pt x="10562" y="3167"/>
                </a:cubicBezTo>
                <a:cubicBezTo>
                  <a:pt x="10561" y="3163"/>
                  <a:pt x="10558" y="3167"/>
                  <a:pt x="10557" y="3162"/>
                </a:cubicBezTo>
                <a:lnTo>
                  <a:pt x="10448" y="3162"/>
                </a:lnTo>
                <a:cubicBezTo>
                  <a:pt x="10445" y="3189"/>
                  <a:pt x="10450" y="3215"/>
                  <a:pt x="10462" y="3240"/>
                </a:cubicBezTo>
                <a:cubicBezTo>
                  <a:pt x="10459" y="3239"/>
                  <a:pt x="10457" y="3245"/>
                  <a:pt x="10453" y="3245"/>
                </a:cubicBezTo>
                <a:cubicBezTo>
                  <a:pt x="10466" y="3267"/>
                  <a:pt x="10477" y="3295"/>
                  <a:pt x="10477" y="3322"/>
                </a:cubicBezTo>
                <a:lnTo>
                  <a:pt x="10453" y="3322"/>
                </a:lnTo>
                <a:lnTo>
                  <a:pt x="10439" y="3245"/>
                </a:lnTo>
                <a:cubicBezTo>
                  <a:pt x="10336" y="3246"/>
                  <a:pt x="10254" y="3304"/>
                  <a:pt x="10149" y="3332"/>
                </a:cubicBezTo>
                <a:lnTo>
                  <a:pt x="10177" y="3162"/>
                </a:lnTo>
                <a:lnTo>
                  <a:pt x="10035" y="3162"/>
                </a:lnTo>
                <a:cubicBezTo>
                  <a:pt x="9927" y="3076"/>
                  <a:pt x="9860" y="2879"/>
                  <a:pt x="9745" y="2894"/>
                </a:cubicBezTo>
                <a:lnTo>
                  <a:pt x="9968" y="3198"/>
                </a:lnTo>
                <a:cubicBezTo>
                  <a:pt x="9962" y="3229"/>
                  <a:pt x="9952" y="3277"/>
                  <a:pt x="9940" y="3338"/>
                </a:cubicBezTo>
                <a:lnTo>
                  <a:pt x="10030" y="3286"/>
                </a:lnTo>
                <a:lnTo>
                  <a:pt x="10082" y="3343"/>
                </a:lnTo>
                <a:lnTo>
                  <a:pt x="9992" y="3389"/>
                </a:lnTo>
                <a:cubicBezTo>
                  <a:pt x="9953" y="3378"/>
                  <a:pt x="9923" y="3347"/>
                  <a:pt x="9897" y="3384"/>
                </a:cubicBezTo>
                <a:lnTo>
                  <a:pt x="9925" y="3420"/>
                </a:lnTo>
                <a:lnTo>
                  <a:pt x="9488" y="3606"/>
                </a:lnTo>
                <a:lnTo>
                  <a:pt x="9364" y="3513"/>
                </a:lnTo>
                <a:lnTo>
                  <a:pt x="9326" y="3606"/>
                </a:lnTo>
                <a:lnTo>
                  <a:pt x="9293" y="3575"/>
                </a:lnTo>
                <a:lnTo>
                  <a:pt x="9208" y="3621"/>
                </a:lnTo>
                <a:lnTo>
                  <a:pt x="9170" y="3719"/>
                </a:lnTo>
                <a:cubicBezTo>
                  <a:pt x="9139" y="3637"/>
                  <a:pt x="9124" y="3582"/>
                  <a:pt x="9103" y="3523"/>
                </a:cubicBezTo>
                <a:cubicBezTo>
                  <a:pt x="9067" y="3591"/>
                  <a:pt x="9123" y="3698"/>
                  <a:pt x="9027" y="3730"/>
                </a:cubicBezTo>
                <a:lnTo>
                  <a:pt x="8998" y="3699"/>
                </a:lnTo>
                <a:lnTo>
                  <a:pt x="8932" y="3740"/>
                </a:lnTo>
                <a:lnTo>
                  <a:pt x="8861" y="3688"/>
                </a:lnTo>
                <a:lnTo>
                  <a:pt x="8775" y="3740"/>
                </a:lnTo>
                <a:lnTo>
                  <a:pt x="8737" y="3652"/>
                </a:lnTo>
                <a:lnTo>
                  <a:pt x="8713" y="3652"/>
                </a:lnTo>
                <a:cubicBezTo>
                  <a:pt x="8721" y="3701"/>
                  <a:pt x="8734" y="3751"/>
                  <a:pt x="8742" y="3802"/>
                </a:cubicBezTo>
                <a:lnTo>
                  <a:pt x="8699" y="3848"/>
                </a:lnTo>
                <a:lnTo>
                  <a:pt x="8661" y="3812"/>
                </a:lnTo>
                <a:cubicBezTo>
                  <a:pt x="8631" y="3912"/>
                  <a:pt x="8543" y="3972"/>
                  <a:pt x="8447" y="3962"/>
                </a:cubicBezTo>
                <a:lnTo>
                  <a:pt x="8495" y="3905"/>
                </a:lnTo>
                <a:cubicBezTo>
                  <a:pt x="8477" y="3885"/>
                  <a:pt x="8461" y="3867"/>
                  <a:pt x="8438" y="3843"/>
                </a:cubicBezTo>
                <a:lnTo>
                  <a:pt x="8290" y="4085"/>
                </a:lnTo>
                <a:cubicBezTo>
                  <a:pt x="8193" y="4104"/>
                  <a:pt x="8084" y="4070"/>
                  <a:pt x="7948" y="4106"/>
                </a:cubicBezTo>
                <a:cubicBezTo>
                  <a:pt x="8100" y="4164"/>
                  <a:pt x="8253" y="4105"/>
                  <a:pt x="8338" y="4220"/>
                </a:cubicBezTo>
                <a:cubicBezTo>
                  <a:pt x="8190" y="4396"/>
                  <a:pt x="7983" y="4447"/>
                  <a:pt x="7805" y="4560"/>
                </a:cubicBezTo>
                <a:lnTo>
                  <a:pt x="7805" y="4550"/>
                </a:lnTo>
                <a:lnTo>
                  <a:pt x="7729" y="4524"/>
                </a:lnTo>
                <a:lnTo>
                  <a:pt x="7705" y="4606"/>
                </a:lnTo>
                <a:cubicBezTo>
                  <a:pt x="7580" y="4596"/>
                  <a:pt x="7485" y="4679"/>
                  <a:pt x="7378" y="4720"/>
                </a:cubicBezTo>
                <a:cubicBezTo>
                  <a:pt x="7335" y="4735"/>
                  <a:pt x="7537" y="4817"/>
                  <a:pt x="7492" y="4838"/>
                </a:cubicBezTo>
                <a:lnTo>
                  <a:pt x="7325" y="4838"/>
                </a:lnTo>
                <a:cubicBezTo>
                  <a:pt x="7334" y="4774"/>
                  <a:pt x="7359" y="4760"/>
                  <a:pt x="7382" y="4761"/>
                </a:cubicBezTo>
                <a:cubicBezTo>
                  <a:pt x="7322" y="4764"/>
                  <a:pt x="7269" y="4766"/>
                  <a:pt x="7244" y="4766"/>
                </a:cubicBezTo>
                <a:cubicBezTo>
                  <a:pt x="7233" y="4731"/>
                  <a:pt x="7228" y="4707"/>
                  <a:pt x="7216" y="4668"/>
                </a:cubicBezTo>
                <a:cubicBezTo>
                  <a:pt x="7155" y="5005"/>
                  <a:pt x="7054" y="4681"/>
                  <a:pt x="6812" y="5132"/>
                </a:cubicBezTo>
                <a:lnTo>
                  <a:pt x="6712" y="5122"/>
                </a:lnTo>
                <a:lnTo>
                  <a:pt x="6760" y="5065"/>
                </a:lnTo>
                <a:lnTo>
                  <a:pt x="6707" y="5009"/>
                </a:lnTo>
                <a:cubicBezTo>
                  <a:pt x="6663" y="5074"/>
                  <a:pt x="6605" y="5132"/>
                  <a:pt x="6541" y="5174"/>
                </a:cubicBezTo>
                <a:lnTo>
                  <a:pt x="6836" y="5174"/>
                </a:lnTo>
                <a:lnTo>
                  <a:pt x="6836" y="5199"/>
                </a:lnTo>
                <a:lnTo>
                  <a:pt x="6593" y="5199"/>
                </a:lnTo>
                <a:cubicBezTo>
                  <a:pt x="6550" y="5310"/>
                  <a:pt x="6521" y="5420"/>
                  <a:pt x="6403" y="5457"/>
                </a:cubicBezTo>
                <a:cubicBezTo>
                  <a:pt x="6395" y="5397"/>
                  <a:pt x="6390" y="5342"/>
                  <a:pt x="6384" y="5292"/>
                </a:cubicBezTo>
                <a:cubicBezTo>
                  <a:pt x="6292" y="5339"/>
                  <a:pt x="6206" y="5402"/>
                  <a:pt x="6137" y="5483"/>
                </a:cubicBezTo>
                <a:lnTo>
                  <a:pt x="6132" y="5447"/>
                </a:lnTo>
                <a:lnTo>
                  <a:pt x="6056" y="5463"/>
                </a:lnTo>
                <a:lnTo>
                  <a:pt x="6070" y="5483"/>
                </a:lnTo>
                <a:lnTo>
                  <a:pt x="6132" y="5483"/>
                </a:lnTo>
                <a:lnTo>
                  <a:pt x="6009" y="5607"/>
                </a:lnTo>
                <a:lnTo>
                  <a:pt x="5947" y="5555"/>
                </a:lnTo>
                <a:lnTo>
                  <a:pt x="5871" y="5628"/>
                </a:lnTo>
                <a:lnTo>
                  <a:pt x="5742" y="5602"/>
                </a:lnTo>
                <a:cubicBezTo>
                  <a:pt x="5732" y="5636"/>
                  <a:pt x="5725" y="5660"/>
                  <a:pt x="5714" y="5700"/>
                </a:cubicBezTo>
                <a:lnTo>
                  <a:pt x="5638" y="5653"/>
                </a:lnTo>
                <a:lnTo>
                  <a:pt x="5538" y="5715"/>
                </a:lnTo>
                <a:cubicBezTo>
                  <a:pt x="5555" y="5749"/>
                  <a:pt x="5564" y="5775"/>
                  <a:pt x="5581" y="5813"/>
                </a:cubicBezTo>
                <a:lnTo>
                  <a:pt x="5462" y="5803"/>
                </a:lnTo>
                <a:lnTo>
                  <a:pt x="5524" y="5731"/>
                </a:lnTo>
                <a:cubicBezTo>
                  <a:pt x="5448" y="5743"/>
                  <a:pt x="5371" y="5719"/>
                  <a:pt x="5310" y="5669"/>
                </a:cubicBezTo>
                <a:lnTo>
                  <a:pt x="5362" y="5818"/>
                </a:lnTo>
                <a:lnTo>
                  <a:pt x="5181" y="5772"/>
                </a:lnTo>
                <a:cubicBezTo>
                  <a:pt x="5105" y="5949"/>
                  <a:pt x="4912" y="5954"/>
                  <a:pt x="4796" y="6087"/>
                </a:cubicBezTo>
                <a:lnTo>
                  <a:pt x="4763" y="6056"/>
                </a:lnTo>
                <a:lnTo>
                  <a:pt x="4659" y="6112"/>
                </a:lnTo>
                <a:lnTo>
                  <a:pt x="4687" y="6216"/>
                </a:lnTo>
                <a:cubicBezTo>
                  <a:pt x="4661" y="6255"/>
                  <a:pt x="4630" y="6297"/>
                  <a:pt x="4616" y="6319"/>
                </a:cubicBezTo>
                <a:lnTo>
                  <a:pt x="4416" y="6283"/>
                </a:lnTo>
                <a:cubicBezTo>
                  <a:pt x="4410" y="6365"/>
                  <a:pt x="4405" y="6426"/>
                  <a:pt x="4397" y="6525"/>
                </a:cubicBezTo>
                <a:lnTo>
                  <a:pt x="4316" y="6422"/>
                </a:lnTo>
                <a:lnTo>
                  <a:pt x="4079" y="6510"/>
                </a:lnTo>
                <a:cubicBezTo>
                  <a:pt x="4079" y="6547"/>
                  <a:pt x="4076" y="6580"/>
                  <a:pt x="4074" y="6608"/>
                </a:cubicBezTo>
                <a:cubicBezTo>
                  <a:pt x="4009" y="6608"/>
                  <a:pt x="3950" y="6626"/>
                  <a:pt x="3931" y="6597"/>
                </a:cubicBezTo>
                <a:lnTo>
                  <a:pt x="3855" y="6680"/>
                </a:lnTo>
                <a:lnTo>
                  <a:pt x="4031" y="6695"/>
                </a:lnTo>
                <a:cubicBezTo>
                  <a:pt x="3875" y="6867"/>
                  <a:pt x="3652" y="6845"/>
                  <a:pt x="3537" y="7010"/>
                </a:cubicBezTo>
                <a:lnTo>
                  <a:pt x="3427" y="6963"/>
                </a:lnTo>
                <a:lnTo>
                  <a:pt x="3385" y="7159"/>
                </a:lnTo>
                <a:lnTo>
                  <a:pt x="3152" y="7386"/>
                </a:lnTo>
                <a:lnTo>
                  <a:pt x="3456" y="7639"/>
                </a:lnTo>
                <a:cubicBezTo>
                  <a:pt x="3426" y="7710"/>
                  <a:pt x="3397" y="7780"/>
                  <a:pt x="3361" y="7866"/>
                </a:cubicBezTo>
                <a:cubicBezTo>
                  <a:pt x="3282" y="7800"/>
                  <a:pt x="3210" y="7765"/>
                  <a:pt x="3157" y="7876"/>
                </a:cubicBezTo>
                <a:lnTo>
                  <a:pt x="3256" y="7995"/>
                </a:lnTo>
                <a:lnTo>
                  <a:pt x="3166" y="8036"/>
                </a:lnTo>
                <a:cubicBezTo>
                  <a:pt x="3117" y="7970"/>
                  <a:pt x="3065" y="8011"/>
                  <a:pt x="3004" y="8036"/>
                </a:cubicBezTo>
                <a:lnTo>
                  <a:pt x="2943" y="7866"/>
                </a:lnTo>
                <a:cubicBezTo>
                  <a:pt x="2916" y="7907"/>
                  <a:pt x="2898" y="7940"/>
                  <a:pt x="2890" y="7954"/>
                </a:cubicBezTo>
                <a:lnTo>
                  <a:pt x="2634" y="7913"/>
                </a:lnTo>
                <a:lnTo>
                  <a:pt x="2634" y="8093"/>
                </a:lnTo>
                <a:lnTo>
                  <a:pt x="2572" y="8036"/>
                </a:lnTo>
                <a:lnTo>
                  <a:pt x="2410" y="8124"/>
                </a:lnTo>
                <a:lnTo>
                  <a:pt x="2315" y="8315"/>
                </a:lnTo>
                <a:lnTo>
                  <a:pt x="2348" y="8439"/>
                </a:lnTo>
                <a:lnTo>
                  <a:pt x="2206" y="8609"/>
                </a:lnTo>
                <a:cubicBezTo>
                  <a:pt x="2127" y="8583"/>
                  <a:pt x="2066" y="8482"/>
                  <a:pt x="1949" y="8552"/>
                </a:cubicBezTo>
                <a:lnTo>
                  <a:pt x="2201" y="8805"/>
                </a:lnTo>
                <a:lnTo>
                  <a:pt x="2268" y="8743"/>
                </a:lnTo>
                <a:lnTo>
                  <a:pt x="2230" y="8686"/>
                </a:lnTo>
                <a:lnTo>
                  <a:pt x="2291" y="8681"/>
                </a:lnTo>
                <a:cubicBezTo>
                  <a:pt x="2310" y="8755"/>
                  <a:pt x="2323" y="8822"/>
                  <a:pt x="2253" y="8872"/>
                </a:cubicBezTo>
                <a:lnTo>
                  <a:pt x="1973" y="8872"/>
                </a:lnTo>
                <a:lnTo>
                  <a:pt x="1921" y="8712"/>
                </a:lnTo>
                <a:lnTo>
                  <a:pt x="1759" y="8712"/>
                </a:lnTo>
                <a:cubicBezTo>
                  <a:pt x="1734" y="8628"/>
                  <a:pt x="1622" y="8651"/>
                  <a:pt x="1607" y="8557"/>
                </a:cubicBezTo>
                <a:lnTo>
                  <a:pt x="1712" y="8557"/>
                </a:lnTo>
                <a:lnTo>
                  <a:pt x="1712" y="8403"/>
                </a:lnTo>
                <a:cubicBezTo>
                  <a:pt x="1598" y="8412"/>
                  <a:pt x="1596" y="8415"/>
                  <a:pt x="1569" y="8521"/>
                </a:cubicBezTo>
                <a:lnTo>
                  <a:pt x="1217" y="8310"/>
                </a:lnTo>
                <a:lnTo>
                  <a:pt x="1269" y="8423"/>
                </a:lnTo>
                <a:lnTo>
                  <a:pt x="1013" y="8568"/>
                </a:lnTo>
                <a:cubicBezTo>
                  <a:pt x="1065" y="8646"/>
                  <a:pt x="1086" y="8742"/>
                  <a:pt x="1184" y="8758"/>
                </a:cubicBezTo>
                <a:lnTo>
                  <a:pt x="1250" y="8609"/>
                </a:lnTo>
                <a:lnTo>
                  <a:pt x="1317" y="8578"/>
                </a:lnTo>
                <a:cubicBezTo>
                  <a:pt x="1285" y="8544"/>
                  <a:pt x="1262" y="8525"/>
                  <a:pt x="1241" y="8501"/>
                </a:cubicBezTo>
                <a:lnTo>
                  <a:pt x="1279" y="8444"/>
                </a:lnTo>
                <a:cubicBezTo>
                  <a:pt x="1420" y="8515"/>
                  <a:pt x="1703" y="8686"/>
                  <a:pt x="1754" y="8841"/>
                </a:cubicBezTo>
                <a:lnTo>
                  <a:pt x="1645" y="8841"/>
                </a:lnTo>
                <a:cubicBezTo>
                  <a:pt x="1704" y="8901"/>
                  <a:pt x="1759" y="8968"/>
                  <a:pt x="1830" y="8898"/>
                </a:cubicBezTo>
                <a:lnTo>
                  <a:pt x="1944" y="8985"/>
                </a:lnTo>
                <a:lnTo>
                  <a:pt x="1892" y="9109"/>
                </a:lnTo>
                <a:lnTo>
                  <a:pt x="1735" y="9161"/>
                </a:lnTo>
                <a:cubicBezTo>
                  <a:pt x="1688" y="9084"/>
                  <a:pt x="1616" y="9135"/>
                  <a:pt x="1555" y="9119"/>
                </a:cubicBezTo>
                <a:cubicBezTo>
                  <a:pt x="1485" y="9198"/>
                  <a:pt x="1389" y="9243"/>
                  <a:pt x="1288" y="9243"/>
                </a:cubicBezTo>
                <a:lnTo>
                  <a:pt x="1255" y="9145"/>
                </a:lnTo>
                <a:lnTo>
                  <a:pt x="1027" y="9192"/>
                </a:lnTo>
                <a:lnTo>
                  <a:pt x="960" y="9119"/>
                </a:lnTo>
                <a:cubicBezTo>
                  <a:pt x="914" y="9165"/>
                  <a:pt x="843" y="9186"/>
                  <a:pt x="842" y="9290"/>
                </a:cubicBezTo>
                <a:cubicBezTo>
                  <a:pt x="1004" y="9338"/>
                  <a:pt x="1174" y="9351"/>
                  <a:pt x="1341" y="9326"/>
                </a:cubicBezTo>
                <a:lnTo>
                  <a:pt x="1298" y="9450"/>
                </a:lnTo>
                <a:lnTo>
                  <a:pt x="1488" y="9408"/>
                </a:lnTo>
                <a:lnTo>
                  <a:pt x="1555" y="9444"/>
                </a:lnTo>
                <a:lnTo>
                  <a:pt x="1517" y="9609"/>
                </a:lnTo>
                <a:cubicBezTo>
                  <a:pt x="1251" y="9868"/>
                  <a:pt x="866" y="9829"/>
                  <a:pt x="552" y="9976"/>
                </a:cubicBezTo>
                <a:lnTo>
                  <a:pt x="556" y="10001"/>
                </a:lnTo>
                <a:lnTo>
                  <a:pt x="395" y="10001"/>
                </a:lnTo>
                <a:lnTo>
                  <a:pt x="343" y="10120"/>
                </a:lnTo>
                <a:cubicBezTo>
                  <a:pt x="671" y="10095"/>
                  <a:pt x="955" y="9830"/>
                  <a:pt x="1298" y="9883"/>
                </a:cubicBezTo>
                <a:lnTo>
                  <a:pt x="1350" y="9991"/>
                </a:lnTo>
                <a:cubicBezTo>
                  <a:pt x="1066" y="10157"/>
                  <a:pt x="702" y="10138"/>
                  <a:pt x="442" y="10363"/>
                </a:cubicBezTo>
                <a:lnTo>
                  <a:pt x="594" y="10326"/>
                </a:lnTo>
                <a:lnTo>
                  <a:pt x="647" y="10352"/>
                </a:lnTo>
                <a:lnTo>
                  <a:pt x="666" y="10275"/>
                </a:lnTo>
                <a:cubicBezTo>
                  <a:pt x="791" y="10304"/>
                  <a:pt x="921" y="10263"/>
                  <a:pt x="1008" y="10161"/>
                </a:cubicBezTo>
                <a:cubicBezTo>
                  <a:pt x="1173" y="10161"/>
                  <a:pt x="1321" y="10062"/>
                  <a:pt x="1488" y="10074"/>
                </a:cubicBezTo>
                <a:lnTo>
                  <a:pt x="1593" y="9960"/>
                </a:lnTo>
                <a:lnTo>
                  <a:pt x="1664" y="9960"/>
                </a:lnTo>
                <a:cubicBezTo>
                  <a:pt x="1692" y="10001"/>
                  <a:pt x="1754" y="10021"/>
                  <a:pt x="1764" y="10120"/>
                </a:cubicBezTo>
                <a:lnTo>
                  <a:pt x="1635" y="10079"/>
                </a:lnTo>
                <a:lnTo>
                  <a:pt x="1588" y="10115"/>
                </a:lnTo>
                <a:lnTo>
                  <a:pt x="1545" y="10074"/>
                </a:lnTo>
                <a:cubicBezTo>
                  <a:pt x="1487" y="10154"/>
                  <a:pt x="1513" y="10239"/>
                  <a:pt x="1464" y="10316"/>
                </a:cubicBezTo>
                <a:lnTo>
                  <a:pt x="1697" y="10270"/>
                </a:lnTo>
                <a:lnTo>
                  <a:pt x="1612" y="10383"/>
                </a:lnTo>
                <a:cubicBezTo>
                  <a:pt x="1716" y="10363"/>
                  <a:pt x="1820" y="10358"/>
                  <a:pt x="1925" y="10368"/>
                </a:cubicBezTo>
                <a:lnTo>
                  <a:pt x="1830" y="10512"/>
                </a:lnTo>
                <a:lnTo>
                  <a:pt x="1921" y="10512"/>
                </a:lnTo>
                <a:lnTo>
                  <a:pt x="2030" y="10646"/>
                </a:lnTo>
                <a:cubicBezTo>
                  <a:pt x="2073" y="10604"/>
                  <a:pt x="2108" y="10569"/>
                  <a:pt x="2116" y="10517"/>
                </a:cubicBezTo>
                <a:cubicBezTo>
                  <a:pt x="2103" y="10469"/>
                  <a:pt x="2310" y="10456"/>
                  <a:pt x="2334" y="10517"/>
                </a:cubicBezTo>
                <a:cubicBezTo>
                  <a:pt x="2412" y="10488"/>
                  <a:pt x="2439" y="10580"/>
                  <a:pt x="2491" y="10600"/>
                </a:cubicBezTo>
                <a:lnTo>
                  <a:pt x="2553" y="10559"/>
                </a:lnTo>
                <a:cubicBezTo>
                  <a:pt x="2613" y="10613"/>
                  <a:pt x="2517" y="10663"/>
                  <a:pt x="2553" y="10729"/>
                </a:cubicBezTo>
                <a:cubicBezTo>
                  <a:pt x="2581" y="10776"/>
                  <a:pt x="2570" y="10852"/>
                  <a:pt x="2577" y="10914"/>
                </a:cubicBezTo>
                <a:lnTo>
                  <a:pt x="2596" y="10914"/>
                </a:lnTo>
                <a:cubicBezTo>
                  <a:pt x="2602" y="10861"/>
                  <a:pt x="2607" y="10808"/>
                  <a:pt x="2615" y="10734"/>
                </a:cubicBezTo>
                <a:cubicBezTo>
                  <a:pt x="2711" y="10759"/>
                  <a:pt x="2736" y="10830"/>
                  <a:pt x="2829" y="10837"/>
                </a:cubicBezTo>
                <a:cubicBezTo>
                  <a:pt x="2759" y="10741"/>
                  <a:pt x="2770" y="10671"/>
                  <a:pt x="2862" y="10620"/>
                </a:cubicBezTo>
                <a:lnTo>
                  <a:pt x="2819" y="10559"/>
                </a:lnTo>
                <a:lnTo>
                  <a:pt x="2938" y="10559"/>
                </a:lnTo>
                <a:cubicBezTo>
                  <a:pt x="2915" y="10663"/>
                  <a:pt x="2913" y="10770"/>
                  <a:pt x="2829" y="10837"/>
                </a:cubicBezTo>
                <a:cubicBezTo>
                  <a:pt x="2836" y="10878"/>
                  <a:pt x="2850" y="10916"/>
                  <a:pt x="2862" y="10956"/>
                </a:cubicBezTo>
                <a:cubicBezTo>
                  <a:pt x="2836" y="11009"/>
                  <a:pt x="2823" y="11076"/>
                  <a:pt x="2733" y="11090"/>
                </a:cubicBezTo>
                <a:lnTo>
                  <a:pt x="2857" y="11172"/>
                </a:lnTo>
                <a:lnTo>
                  <a:pt x="2829" y="11214"/>
                </a:lnTo>
                <a:lnTo>
                  <a:pt x="2881" y="11270"/>
                </a:lnTo>
                <a:cubicBezTo>
                  <a:pt x="2926" y="11229"/>
                  <a:pt x="2964" y="11158"/>
                  <a:pt x="3042" y="11208"/>
                </a:cubicBezTo>
                <a:lnTo>
                  <a:pt x="2900" y="11394"/>
                </a:lnTo>
                <a:lnTo>
                  <a:pt x="3066" y="11440"/>
                </a:lnTo>
                <a:cubicBezTo>
                  <a:pt x="3059" y="11490"/>
                  <a:pt x="3050" y="11539"/>
                  <a:pt x="3038" y="11616"/>
                </a:cubicBezTo>
                <a:lnTo>
                  <a:pt x="3157" y="11538"/>
                </a:lnTo>
                <a:lnTo>
                  <a:pt x="3114" y="11482"/>
                </a:lnTo>
                <a:cubicBezTo>
                  <a:pt x="3133" y="11438"/>
                  <a:pt x="3153" y="11396"/>
                  <a:pt x="3171" y="11358"/>
                </a:cubicBezTo>
                <a:lnTo>
                  <a:pt x="3266" y="11410"/>
                </a:lnTo>
                <a:cubicBezTo>
                  <a:pt x="3241" y="11513"/>
                  <a:pt x="3198" y="11611"/>
                  <a:pt x="3142" y="11698"/>
                </a:cubicBezTo>
                <a:cubicBezTo>
                  <a:pt x="3425" y="11662"/>
                  <a:pt x="3589" y="11337"/>
                  <a:pt x="3855" y="11332"/>
                </a:cubicBezTo>
                <a:cubicBezTo>
                  <a:pt x="3855" y="11346"/>
                  <a:pt x="3855" y="11361"/>
                  <a:pt x="3855" y="11389"/>
                </a:cubicBezTo>
                <a:cubicBezTo>
                  <a:pt x="3728" y="11372"/>
                  <a:pt x="3657" y="11471"/>
                  <a:pt x="3580" y="11554"/>
                </a:cubicBezTo>
                <a:lnTo>
                  <a:pt x="3504" y="11554"/>
                </a:lnTo>
                <a:cubicBezTo>
                  <a:pt x="3488" y="11594"/>
                  <a:pt x="3471" y="11630"/>
                  <a:pt x="3456" y="11667"/>
                </a:cubicBezTo>
                <a:cubicBezTo>
                  <a:pt x="3676" y="11667"/>
                  <a:pt x="3803" y="11408"/>
                  <a:pt x="4036" y="11425"/>
                </a:cubicBezTo>
                <a:cubicBezTo>
                  <a:pt x="4036" y="11389"/>
                  <a:pt x="4042" y="11356"/>
                  <a:pt x="4045" y="11327"/>
                </a:cubicBezTo>
                <a:cubicBezTo>
                  <a:pt x="4194" y="11270"/>
                  <a:pt x="4309" y="11144"/>
                  <a:pt x="4478" y="11147"/>
                </a:cubicBezTo>
                <a:lnTo>
                  <a:pt x="4411" y="11002"/>
                </a:lnTo>
                <a:lnTo>
                  <a:pt x="4511" y="11002"/>
                </a:lnTo>
                <a:cubicBezTo>
                  <a:pt x="4517" y="11044"/>
                  <a:pt x="4523" y="11079"/>
                  <a:pt x="4526" y="11100"/>
                </a:cubicBezTo>
                <a:cubicBezTo>
                  <a:pt x="4640" y="11050"/>
                  <a:pt x="4764" y="11055"/>
                  <a:pt x="4839" y="10945"/>
                </a:cubicBezTo>
                <a:cubicBezTo>
                  <a:pt x="4860" y="10916"/>
                  <a:pt x="4890" y="10896"/>
                  <a:pt x="4920" y="10878"/>
                </a:cubicBezTo>
                <a:cubicBezTo>
                  <a:pt x="4920" y="10905"/>
                  <a:pt x="4919" y="10923"/>
                  <a:pt x="4925" y="10951"/>
                </a:cubicBezTo>
                <a:lnTo>
                  <a:pt x="4849" y="10956"/>
                </a:lnTo>
                <a:lnTo>
                  <a:pt x="4839" y="10945"/>
                </a:lnTo>
                <a:cubicBezTo>
                  <a:pt x="4846" y="10974"/>
                  <a:pt x="4850" y="11004"/>
                  <a:pt x="4849" y="11033"/>
                </a:cubicBezTo>
                <a:cubicBezTo>
                  <a:pt x="5015" y="11033"/>
                  <a:pt x="4908" y="10839"/>
                  <a:pt x="5124" y="10878"/>
                </a:cubicBezTo>
                <a:cubicBezTo>
                  <a:pt x="5193" y="10798"/>
                  <a:pt x="5290" y="10751"/>
                  <a:pt x="5391" y="10749"/>
                </a:cubicBezTo>
                <a:lnTo>
                  <a:pt x="5405" y="10693"/>
                </a:lnTo>
                <a:lnTo>
                  <a:pt x="5614" y="10626"/>
                </a:lnTo>
                <a:cubicBezTo>
                  <a:pt x="5638" y="10495"/>
                  <a:pt x="5636" y="10491"/>
                  <a:pt x="5790" y="10476"/>
                </a:cubicBezTo>
                <a:cubicBezTo>
                  <a:pt x="5790" y="10486"/>
                  <a:pt x="5807" y="10525"/>
                  <a:pt x="5818" y="10564"/>
                </a:cubicBezTo>
                <a:lnTo>
                  <a:pt x="5899" y="10471"/>
                </a:lnTo>
                <a:cubicBezTo>
                  <a:pt x="5925" y="10511"/>
                  <a:pt x="5947" y="10552"/>
                  <a:pt x="5971" y="10589"/>
                </a:cubicBezTo>
                <a:lnTo>
                  <a:pt x="6042" y="10522"/>
                </a:lnTo>
                <a:lnTo>
                  <a:pt x="5928" y="10409"/>
                </a:lnTo>
                <a:cubicBezTo>
                  <a:pt x="5938" y="10388"/>
                  <a:pt x="5958" y="10354"/>
                  <a:pt x="5975" y="10316"/>
                </a:cubicBezTo>
                <a:lnTo>
                  <a:pt x="6047" y="10445"/>
                </a:lnTo>
                <a:lnTo>
                  <a:pt x="6165" y="10393"/>
                </a:lnTo>
                <a:cubicBezTo>
                  <a:pt x="6165" y="10475"/>
                  <a:pt x="6171" y="10538"/>
                  <a:pt x="6175" y="10595"/>
                </a:cubicBezTo>
                <a:lnTo>
                  <a:pt x="6275" y="10620"/>
                </a:lnTo>
                <a:lnTo>
                  <a:pt x="6080" y="10713"/>
                </a:lnTo>
                <a:cubicBezTo>
                  <a:pt x="6130" y="10789"/>
                  <a:pt x="6186" y="10750"/>
                  <a:pt x="6232" y="10755"/>
                </a:cubicBezTo>
                <a:cubicBezTo>
                  <a:pt x="6310" y="10607"/>
                  <a:pt x="6327" y="10578"/>
                  <a:pt x="6384" y="10657"/>
                </a:cubicBezTo>
                <a:cubicBezTo>
                  <a:pt x="6364" y="10804"/>
                  <a:pt x="6234" y="10812"/>
                  <a:pt x="6156" y="10873"/>
                </a:cubicBezTo>
                <a:lnTo>
                  <a:pt x="6056" y="10837"/>
                </a:lnTo>
                <a:lnTo>
                  <a:pt x="6132" y="11002"/>
                </a:lnTo>
                <a:lnTo>
                  <a:pt x="5961" y="10956"/>
                </a:lnTo>
                <a:cubicBezTo>
                  <a:pt x="6050" y="11016"/>
                  <a:pt x="5993" y="11179"/>
                  <a:pt x="6108" y="11208"/>
                </a:cubicBezTo>
                <a:cubicBezTo>
                  <a:pt x="6156" y="11076"/>
                  <a:pt x="6152" y="11073"/>
                  <a:pt x="6246" y="11012"/>
                </a:cubicBezTo>
                <a:lnTo>
                  <a:pt x="6213" y="10935"/>
                </a:lnTo>
                <a:cubicBezTo>
                  <a:pt x="6279" y="10897"/>
                  <a:pt x="6318" y="10938"/>
                  <a:pt x="6356" y="10987"/>
                </a:cubicBezTo>
                <a:cubicBezTo>
                  <a:pt x="6288" y="11043"/>
                  <a:pt x="6332" y="11119"/>
                  <a:pt x="6318" y="11188"/>
                </a:cubicBezTo>
                <a:lnTo>
                  <a:pt x="6451" y="11291"/>
                </a:lnTo>
                <a:cubicBezTo>
                  <a:pt x="6339" y="11339"/>
                  <a:pt x="6298" y="11438"/>
                  <a:pt x="6184" y="11389"/>
                </a:cubicBezTo>
                <a:lnTo>
                  <a:pt x="6303" y="11260"/>
                </a:lnTo>
                <a:cubicBezTo>
                  <a:pt x="6215" y="11238"/>
                  <a:pt x="6278" y="11165"/>
                  <a:pt x="6156" y="11172"/>
                </a:cubicBezTo>
                <a:cubicBezTo>
                  <a:pt x="6179" y="11220"/>
                  <a:pt x="6192" y="11244"/>
                  <a:pt x="6208" y="11275"/>
                </a:cubicBezTo>
                <a:lnTo>
                  <a:pt x="6099" y="11353"/>
                </a:lnTo>
                <a:lnTo>
                  <a:pt x="6360" y="11590"/>
                </a:lnTo>
                <a:lnTo>
                  <a:pt x="6222" y="11760"/>
                </a:lnTo>
                <a:cubicBezTo>
                  <a:pt x="6311" y="11913"/>
                  <a:pt x="6370" y="12122"/>
                  <a:pt x="6455" y="12281"/>
                </a:cubicBezTo>
                <a:cubicBezTo>
                  <a:pt x="6494" y="12257"/>
                  <a:pt x="6508" y="12169"/>
                  <a:pt x="6588" y="12240"/>
                </a:cubicBezTo>
                <a:cubicBezTo>
                  <a:pt x="6541" y="12298"/>
                  <a:pt x="6504" y="12351"/>
                  <a:pt x="6465" y="12400"/>
                </a:cubicBezTo>
                <a:cubicBezTo>
                  <a:pt x="6497" y="12488"/>
                  <a:pt x="6525" y="12569"/>
                  <a:pt x="6546" y="12627"/>
                </a:cubicBezTo>
                <a:lnTo>
                  <a:pt x="6798" y="12714"/>
                </a:lnTo>
                <a:lnTo>
                  <a:pt x="6641" y="12843"/>
                </a:lnTo>
                <a:cubicBezTo>
                  <a:pt x="6681" y="12911"/>
                  <a:pt x="6698" y="12990"/>
                  <a:pt x="6688" y="13070"/>
                </a:cubicBezTo>
                <a:lnTo>
                  <a:pt x="6855" y="13158"/>
                </a:lnTo>
                <a:lnTo>
                  <a:pt x="6750" y="13241"/>
                </a:lnTo>
                <a:lnTo>
                  <a:pt x="6793" y="13313"/>
                </a:lnTo>
                <a:lnTo>
                  <a:pt x="6655" y="13447"/>
                </a:lnTo>
                <a:lnTo>
                  <a:pt x="6541" y="13447"/>
                </a:lnTo>
                <a:lnTo>
                  <a:pt x="6451" y="13323"/>
                </a:lnTo>
                <a:lnTo>
                  <a:pt x="6346" y="13333"/>
                </a:lnTo>
                <a:cubicBezTo>
                  <a:pt x="6397" y="13466"/>
                  <a:pt x="6529" y="13527"/>
                  <a:pt x="6541" y="13664"/>
                </a:cubicBezTo>
                <a:lnTo>
                  <a:pt x="6508" y="13705"/>
                </a:lnTo>
                <a:lnTo>
                  <a:pt x="6536" y="13746"/>
                </a:lnTo>
                <a:cubicBezTo>
                  <a:pt x="6401" y="13893"/>
                  <a:pt x="6246" y="13723"/>
                  <a:pt x="6123" y="13720"/>
                </a:cubicBezTo>
                <a:cubicBezTo>
                  <a:pt x="6085" y="13657"/>
                  <a:pt x="6077" y="13593"/>
                  <a:pt x="6004" y="13612"/>
                </a:cubicBezTo>
                <a:cubicBezTo>
                  <a:pt x="5958" y="13699"/>
                  <a:pt x="6023" y="13737"/>
                  <a:pt x="6056" y="13803"/>
                </a:cubicBezTo>
                <a:cubicBezTo>
                  <a:pt x="5980" y="13767"/>
                  <a:pt x="5893" y="13769"/>
                  <a:pt x="5818" y="13808"/>
                </a:cubicBezTo>
                <a:lnTo>
                  <a:pt x="5795" y="13736"/>
                </a:lnTo>
                <a:lnTo>
                  <a:pt x="5704" y="13736"/>
                </a:lnTo>
                <a:cubicBezTo>
                  <a:pt x="5695" y="13764"/>
                  <a:pt x="5685" y="13788"/>
                  <a:pt x="5671" y="13834"/>
                </a:cubicBezTo>
                <a:cubicBezTo>
                  <a:pt x="5631" y="13779"/>
                  <a:pt x="5598" y="13733"/>
                  <a:pt x="5571" y="13694"/>
                </a:cubicBezTo>
                <a:lnTo>
                  <a:pt x="5448" y="13694"/>
                </a:lnTo>
                <a:lnTo>
                  <a:pt x="5419" y="13612"/>
                </a:lnTo>
                <a:lnTo>
                  <a:pt x="5357" y="13627"/>
                </a:lnTo>
                <a:lnTo>
                  <a:pt x="5400" y="13679"/>
                </a:lnTo>
                <a:cubicBezTo>
                  <a:pt x="5341" y="13717"/>
                  <a:pt x="5292" y="13774"/>
                  <a:pt x="5258" y="13839"/>
                </a:cubicBezTo>
                <a:cubicBezTo>
                  <a:pt x="5296" y="13886"/>
                  <a:pt x="5326" y="13934"/>
                  <a:pt x="5258" y="13973"/>
                </a:cubicBezTo>
                <a:lnTo>
                  <a:pt x="5243" y="13896"/>
                </a:lnTo>
                <a:lnTo>
                  <a:pt x="5219" y="13896"/>
                </a:lnTo>
                <a:cubicBezTo>
                  <a:pt x="5219" y="13921"/>
                  <a:pt x="5218" y="13948"/>
                  <a:pt x="5224" y="13973"/>
                </a:cubicBezTo>
                <a:lnTo>
                  <a:pt x="5253" y="13973"/>
                </a:lnTo>
                <a:cubicBezTo>
                  <a:pt x="5269" y="13999"/>
                  <a:pt x="5289" y="14023"/>
                  <a:pt x="5305" y="14050"/>
                </a:cubicBezTo>
                <a:lnTo>
                  <a:pt x="5367" y="14004"/>
                </a:lnTo>
                <a:lnTo>
                  <a:pt x="5467" y="14097"/>
                </a:lnTo>
                <a:lnTo>
                  <a:pt x="5528" y="14061"/>
                </a:lnTo>
                <a:lnTo>
                  <a:pt x="5595" y="14117"/>
                </a:lnTo>
                <a:cubicBezTo>
                  <a:pt x="5571" y="14168"/>
                  <a:pt x="5548" y="14210"/>
                  <a:pt x="5514" y="14277"/>
                </a:cubicBezTo>
                <a:lnTo>
                  <a:pt x="5410" y="14117"/>
                </a:lnTo>
                <a:lnTo>
                  <a:pt x="5381" y="14184"/>
                </a:lnTo>
                <a:lnTo>
                  <a:pt x="5305" y="14071"/>
                </a:lnTo>
                <a:lnTo>
                  <a:pt x="5082" y="14164"/>
                </a:lnTo>
                <a:cubicBezTo>
                  <a:pt x="5094" y="14228"/>
                  <a:pt x="5104" y="14290"/>
                  <a:pt x="5115" y="14350"/>
                </a:cubicBezTo>
                <a:lnTo>
                  <a:pt x="5177" y="14370"/>
                </a:lnTo>
                <a:lnTo>
                  <a:pt x="5096" y="14468"/>
                </a:lnTo>
                <a:lnTo>
                  <a:pt x="5143" y="14566"/>
                </a:lnTo>
                <a:lnTo>
                  <a:pt x="4972" y="14509"/>
                </a:lnTo>
                <a:cubicBezTo>
                  <a:pt x="5011" y="14571"/>
                  <a:pt x="5054" y="14560"/>
                  <a:pt x="5006" y="14607"/>
                </a:cubicBezTo>
                <a:lnTo>
                  <a:pt x="4849" y="14427"/>
                </a:lnTo>
                <a:lnTo>
                  <a:pt x="4735" y="14530"/>
                </a:lnTo>
                <a:lnTo>
                  <a:pt x="4644" y="14448"/>
                </a:lnTo>
                <a:cubicBezTo>
                  <a:pt x="4561" y="14529"/>
                  <a:pt x="4502" y="14636"/>
                  <a:pt x="4468" y="14752"/>
                </a:cubicBezTo>
                <a:lnTo>
                  <a:pt x="4340" y="14778"/>
                </a:lnTo>
                <a:lnTo>
                  <a:pt x="4449" y="14860"/>
                </a:lnTo>
                <a:cubicBezTo>
                  <a:pt x="4342" y="14900"/>
                  <a:pt x="4350" y="14993"/>
                  <a:pt x="4245" y="15030"/>
                </a:cubicBezTo>
                <a:cubicBezTo>
                  <a:pt x="4156" y="14997"/>
                  <a:pt x="4128" y="15130"/>
                  <a:pt x="4055" y="15118"/>
                </a:cubicBezTo>
                <a:cubicBezTo>
                  <a:pt x="3946" y="15150"/>
                  <a:pt x="3845" y="15203"/>
                  <a:pt x="3755" y="15278"/>
                </a:cubicBezTo>
                <a:lnTo>
                  <a:pt x="3698" y="15128"/>
                </a:lnTo>
                <a:lnTo>
                  <a:pt x="3998" y="15061"/>
                </a:lnTo>
                <a:lnTo>
                  <a:pt x="3998" y="14963"/>
                </a:lnTo>
                <a:lnTo>
                  <a:pt x="3855" y="14922"/>
                </a:lnTo>
                <a:lnTo>
                  <a:pt x="3808" y="15005"/>
                </a:lnTo>
                <a:lnTo>
                  <a:pt x="3755" y="14984"/>
                </a:lnTo>
                <a:lnTo>
                  <a:pt x="3774" y="14860"/>
                </a:lnTo>
                <a:lnTo>
                  <a:pt x="3518" y="14963"/>
                </a:lnTo>
                <a:cubicBezTo>
                  <a:pt x="3528" y="15070"/>
                  <a:pt x="3582" y="15168"/>
                  <a:pt x="3665" y="15226"/>
                </a:cubicBezTo>
                <a:cubicBezTo>
                  <a:pt x="3701" y="15370"/>
                  <a:pt x="3568" y="15334"/>
                  <a:pt x="3508" y="15386"/>
                </a:cubicBezTo>
                <a:lnTo>
                  <a:pt x="3556" y="15458"/>
                </a:lnTo>
                <a:cubicBezTo>
                  <a:pt x="3508" y="15514"/>
                  <a:pt x="3445" y="15550"/>
                  <a:pt x="3375" y="15556"/>
                </a:cubicBezTo>
                <a:lnTo>
                  <a:pt x="3304" y="15618"/>
                </a:lnTo>
                <a:lnTo>
                  <a:pt x="3095" y="15593"/>
                </a:lnTo>
                <a:lnTo>
                  <a:pt x="3033" y="15680"/>
                </a:lnTo>
                <a:lnTo>
                  <a:pt x="3080" y="15737"/>
                </a:lnTo>
                <a:cubicBezTo>
                  <a:pt x="2903" y="15852"/>
                  <a:pt x="2691" y="15845"/>
                  <a:pt x="2496" y="15892"/>
                </a:cubicBezTo>
                <a:lnTo>
                  <a:pt x="2477" y="15959"/>
                </a:lnTo>
                <a:cubicBezTo>
                  <a:pt x="2398" y="15946"/>
                  <a:pt x="2317" y="15957"/>
                  <a:pt x="2244" y="15990"/>
                </a:cubicBezTo>
                <a:lnTo>
                  <a:pt x="2177" y="15918"/>
                </a:lnTo>
                <a:lnTo>
                  <a:pt x="2135" y="16010"/>
                </a:lnTo>
                <a:cubicBezTo>
                  <a:pt x="2149" y="16090"/>
                  <a:pt x="2155" y="16138"/>
                  <a:pt x="2163" y="16186"/>
                </a:cubicBezTo>
                <a:lnTo>
                  <a:pt x="1550" y="16588"/>
                </a:lnTo>
                <a:lnTo>
                  <a:pt x="1498" y="16536"/>
                </a:lnTo>
                <a:lnTo>
                  <a:pt x="1550" y="16464"/>
                </a:lnTo>
                <a:lnTo>
                  <a:pt x="1460" y="16402"/>
                </a:lnTo>
                <a:lnTo>
                  <a:pt x="1450" y="16588"/>
                </a:lnTo>
                <a:lnTo>
                  <a:pt x="1384" y="16604"/>
                </a:lnTo>
                <a:lnTo>
                  <a:pt x="1422" y="16665"/>
                </a:lnTo>
                <a:lnTo>
                  <a:pt x="1241" y="16774"/>
                </a:lnTo>
                <a:lnTo>
                  <a:pt x="1279" y="16825"/>
                </a:lnTo>
                <a:lnTo>
                  <a:pt x="1160" y="16841"/>
                </a:lnTo>
                <a:lnTo>
                  <a:pt x="1198" y="16892"/>
                </a:lnTo>
                <a:lnTo>
                  <a:pt x="1117" y="16934"/>
                </a:lnTo>
                <a:lnTo>
                  <a:pt x="1165" y="17099"/>
                </a:lnTo>
                <a:cubicBezTo>
                  <a:pt x="1068" y="17224"/>
                  <a:pt x="856" y="17152"/>
                  <a:pt x="832" y="17238"/>
                </a:cubicBezTo>
                <a:lnTo>
                  <a:pt x="994" y="17238"/>
                </a:lnTo>
                <a:lnTo>
                  <a:pt x="956" y="17377"/>
                </a:lnTo>
                <a:lnTo>
                  <a:pt x="1056" y="17449"/>
                </a:lnTo>
                <a:cubicBezTo>
                  <a:pt x="968" y="17506"/>
                  <a:pt x="881" y="17549"/>
                  <a:pt x="870" y="17666"/>
                </a:cubicBezTo>
                <a:lnTo>
                  <a:pt x="799" y="17682"/>
                </a:lnTo>
                <a:lnTo>
                  <a:pt x="799" y="17707"/>
                </a:lnTo>
                <a:lnTo>
                  <a:pt x="870" y="17702"/>
                </a:lnTo>
                <a:lnTo>
                  <a:pt x="870" y="17671"/>
                </a:lnTo>
                <a:cubicBezTo>
                  <a:pt x="1136" y="17503"/>
                  <a:pt x="1704" y="17226"/>
                  <a:pt x="1807" y="17702"/>
                </a:cubicBezTo>
                <a:lnTo>
                  <a:pt x="1645" y="17774"/>
                </a:lnTo>
                <a:cubicBezTo>
                  <a:pt x="1699" y="17824"/>
                  <a:pt x="1613" y="17898"/>
                  <a:pt x="1645" y="17986"/>
                </a:cubicBezTo>
                <a:lnTo>
                  <a:pt x="1764" y="18048"/>
                </a:lnTo>
                <a:lnTo>
                  <a:pt x="1906" y="17862"/>
                </a:lnTo>
                <a:cubicBezTo>
                  <a:pt x="1995" y="17970"/>
                  <a:pt x="2119" y="17974"/>
                  <a:pt x="2230" y="18022"/>
                </a:cubicBezTo>
                <a:lnTo>
                  <a:pt x="2244" y="17950"/>
                </a:lnTo>
                <a:lnTo>
                  <a:pt x="2382" y="17960"/>
                </a:lnTo>
                <a:lnTo>
                  <a:pt x="2382" y="18074"/>
                </a:lnTo>
                <a:lnTo>
                  <a:pt x="2496" y="18074"/>
                </a:lnTo>
                <a:lnTo>
                  <a:pt x="2482" y="17986"/>
                </a:lnTo>
                <a:lnTo>
                  <a:pt x="2425" y="18037"/>
                </a:lnTo>
                <a:lnTo>
                  <a:pt x="2425" y="17929"/>
                </a:lnTo>
                <a:lnTo>
                  <a:pt x="2567" y="17836"/>
                </a:lnTo>
                <a:lnTo>
                  <a:pt x="2681" y="17898"/>
                </a:lnTo>
                <a:cubicBezTo>
                  <a:pt x="2550" y="17930"/>
                  <a:pt x="2551" y="17933"/>
                  <a:pt x="2539" y="18043"/>
                </a:cubicBezTo>
                <a:lnTo>
                  <a:pt x="2634" y="18001"/>
                </a:lnTo>
                <a:lnTo>
                  <a:pt x="2638" y="18053"/>
                </a:lnTo>
                <a:lnTo>
                  <a:pt x="2453" y="18130"/>
                </a:lnTo>
                <a:lnTo>
                  <a:pt x="2491" y="18171"/>
                </a:lnTo>
                <a:lnTo>
                  <a:pt x="2458" y="18223"/>
                </a:lnTo>
                <a:lnTo>
                  <a:pt x="2539" y="18254"/>
                </a:lnTo>
                <a:lnTo>
                  <a:pt x="2425" y="18342"/>
                </a:lnTo>
                <a:lnTo>
                  <a:pt x="2510" y="18383"/>
                </a:lnTo>
                <a:lnTo>
                  <a:pt x="2386" y="18404"/>
                </a:lnTo>
                <a:lnTo>
                  <a:pt x="2386" y="18502"/>
                </a:lnTo>
                <a:lnTo>
                  <a:pt x="2491" y="18522"/>
                </a:lnTo>
                <a:lnTo>
                  <a:pt x="2491" y="18589"/>
                </a:lnTo>
                <a:lnTo>
                  <a:pt x="2301" y="18775"/>
                </a:lnTo>
                <a:cubicBezTo>
                  <a:pt x="2415" y="18810"/>
                  <a:pt x="2535" y="18825"/>
                  <a:pt x="2653" y="18827"/>
                </a:cubicBezTo>
                <a:cubicBezTo>
                  <a:pt x="2893" y="18746"/>
                  <a:pt x="3122" y="18640"/>
                  <a:pt x="3342" y="18507"/>
                </a:cubicBezTo>
                <a:lnTo>
                  <a:pt x="3413" y="18553"/>
                </a:lnTo>
                <a:lnTo>
                  <a:pt x="3413" y="18481"/>
                </a:lnTo>
                <a:lnTo>
                  <a:pt x="3589" y="18471"/>
                </a:lnTo>
                <a:lnTo>
                  <a:pt x="3494" y="18553"/>
                </a:lnTo>
                <a:lnTo>
                  <a:pt x="3413" y="18553"/>
                </a:lnTo>
                <a:lnTo>
                  <a:pt x="3413" y="18610"/>
                </a:lnTo>
                <a:cubicBezTo>
                  <a:pt x="3361" y="18661"/>
                  <a:pt x="3261" y="18651"/>
                  <a:pt x="3233" y="18754"/>
                </a:cubicBezTo>
                <a:cubicBezTo>
                  <a:pt x="3602" y="18612"/>
                  <a:pt x="3926" y="18437"/>
                  <a:pt x="4297" y="18337"/>
                </a:cubicBezTo>
                <a:cubicBezTo>
                  <a:pt x="4319" y="18323"/>
                  <a:pt x="4344" y="18311"/>
                  <a:pt x="4369" y="18311"/>
                </a:cubicBezTo>
                <a:lnTo>
                  <a:pt x="4369" y="18337"/>
                </a:lnTo>
                <a:lnTo>
                  <a:pt x="4297" y="18352"/>
                </a:lnTo>
                <a:cubicBezTo>
                  <a:pt x="4297" y="18343"/>
                  <a:pt x="4297" y="18339"/>
                  <a:pt x="4297" y="18337"/>
                </a:cubicBezTo>
                <a:cubicBezTo>
                  <a:pt x="4218" y="18470"/>
                  <a:pt x="4083" y="18469"/>
                  <a:pt x="3984" y="18543"/>
                </a:cubicBezTo>
                <a:lnTo>
                  <a:pt x="3950" y="18512"/>
                </a:lnTo>
                <a:cubicBezTo>
                  <a:pt x="3902" y="18555"/>
                  <a:pt x="3862" y="18601"/>
                  <a:pt x="3912" y="18672"/>
                </a:cubicBezTo>
                <a:lnTo>
                  <a:pt x="3965" y="18672"/>
                </a:lnTo>
                <a:lnTo>
                  <a:pt x="3993" y="18708"/>
                </a:lnTo>
                <a:lnTo>
                  <a:pt x="4036" y="18672"/>
                </a:lnTo>
                <a:lnTo>
                  <a:pt x="3969" y="18672"/>
                </a:lnTo>
                <a:lnTo>
                  <a:pt x="3969" y="18610"/>
                </a:lnTo>
                <a:cubicBezTo>
                  <a:pt x="4030" y="18591"/>
                  <a:pt x="4076" y="18516"/>
                  <a:pt x="4150" y="18563"/>
                </a:cubicBezTo>
                <a:lnTo>
                  <a:pt x="4117" y="18631"/>
                </a:lnTo>
                <a:cubicBezTo>
                  <a:pt x="4294" y="18617"/>
                  <a:pt x="4369" y="18395"/>
                  <a:pt x="4568" y="18445"/>
                </a:cubicBezTo>
                <a:cubicBezTo>
                  <a:pt x="4377" y="18597"/>
                  <a:pt x="4157" y="18672"/>
                  <a:pt x="3969" y="18832"/>
                </a:cubicBezTo>
                <a:cubicBezTo>
                  <a:pt x="4183" y="18796"/>
                  <a:pt x="4388" y="18649"/>
                  <a:pt x="4597" y="18594"/>
                </a:cubicBezTo>
                <a:lnTo>
                  <a:pt x="4701" y="18708"/>
                </a:lnTo>
                <a:lnTo>
                  <a:pt x="4958" y="18600"/>
                </a:lnTo>
                <a:cubicBezTo>
                  <a:pt x="4973" y="18713"/>
                  <a:pt x="5056" y="18785"/>
                  <a:pt x="5129" y="18863"/>
                </a:cubicBezTo>
                <a:lnTo>
                  <a:pt x="5110" y="18883"/>
                </a:lnTo>
                <a:cubicBezTo>
                  <a:pt x="5126" y="18935"/>
                  <a:pt x="5144" y="18980"/>
                  <a:pt x="5158" y="19028"/>
                </a:cubicBezTo>
                <a:lnTo>
                  <a:pt x="5200" y="19038"/>
                </a:lnTo>
                <a:cubicBezTo>
                  <a:pt x="5200" y="19105"/>
                  <a:pt x="5206" y="19166"/>
                  <a:pt x="5210" y="19239"/>
                </a:cubicBezTo>
                <a:lnTo>
                  <a:pt x="5167" y="19208"/>
                </a:lnTo>
                <a:lnTo>
                  <a:pt x="5072" y="19296"/>
                </a:lnTo>
                <a:cubicBezTo>
                  <a:pt x="5118" y="19335"/>
                  <a:pt x="5150" y="19390"/>
                  <a:pt x="5167" y="19451"/>
                </a:cubicBezTo>
                <a:cubicBezTo>
                  <a:pt x="5277" y="19337"/>
                  <a:pt x="5431" y="19379"/>
                  <a:pt x="5533" y="19239"/>
                </a:cubicBezTo>
                <a:cubicBezTo>
                  <a:pt x="5550" y="19386"/>
                  <a:pt x="5688" y="19444"/>
                  <a:pt x="5647" y="19590"/>
                </a:cubicBezTo>
                <a:lnTo>
                  <a:pt x="5600" y="19564"/>
                </a:lnTo>
                <a:lnTo>
                  <a:pt x="5533" y="19672"/>
                </a:lnTo>
                <a:cubicBezTo>
                  <a:pt x="5461" y="19686"/>
                  <a:pt x="5388" y="19633"/>
                  <a:pt x="5357" y="19714"/>
                </a:cubicBezTo>
                <a:lnTo>
                  <a:pt x="5448" y="19822"/>
                </a:lnTo>
                <a:lnTo>
                  <a:pt x="5448" y="19946"/>
                </a:lnTo>
                <a:lnTo>
                  <a:pt x="5605" y="20101"/>
                </a:lnTo>
                <a:lnTo>
                  <a:pt x="5509" y="20162"/>
                </a:lnTo>
                <a:cubicBezTo>
                  <a:pt x="5610" y="20386"/>
                  <a:pt x="5793" y="20238"/>
                  <a:pt x="5866" y="20591"/>
                </a:cubicBezTo>
                <a:lnTo>
                  <a:pt x="5928" y="20472"/>
                </a:lnTo>
                <a:lnTo>
                  <a:pt x="6032" y="20730"/>
                </a:lnTo>
                <a:lnTo>
                  <a:pt x="5871" y="20704"/>
                </a:lnTo>
                <a:lnTo>
                  <a:pt x="5990" y="20823"/>
                </a:lnTo>
                <a:lnTo>
                  <a:pt x="5942" y="20931"/>
                </a:lnTo>
                <a:lnTo>
                  <a:pt x="6013" y="20957"/>
                </a:lnTo>
                <a:lnTo>
                  <a:pt x="6056" y="21173"/>
                </a:lnTo>
                <a:lnTo>
                  <a:pt x="5990" y="21199"/>
                </a:lnTo>
                <a:lnTo>
                  <a:pt x="6104" y="21287"/>
                </a:lnTo>
                <a:lnTo>
                  <a:pt x="6237" y="21271"/>
                </a:lnTo>
                <a:cubicBezTo>
                  <a:pt x="6191" y="21337"/>
                  <a:pt x="6167" y="21376"/>
                  <a:pt x="6127" y="21431"/>
                </a:cubicBezTo>
                <a:lnTo>
                  <a:pt x="6284" y="21431"/>
                </a:lnTo>
                <a:cubicBezTo>
                  <a:pt x="6268" y="21493"/>
                  <a:pt x="6259" y="21539"/>
                  <a:pt x="6246" y="21586"/>
                </a:cubicBezTo>
                <a:lnTo>
                  <a:pt x="21590" y="21586"/>
                </a:lnTo>
                <a:lnTo>
                  <a:pt x="21590" y="6"/>
                </a:lnTo>
                <a:cubicBezTo>
                  <a:pt x="16537" y="6"/>
                  <a:pt x="11486" y="6"/>
                  <a:pt x="6432" y="6"/>
                </a:cubicBezTo>
                <a:cubicBezTo>
                  <a:pt x="6308" y="19"/>
                  <a:pt x="6186" y="43"/>
                  <a:pt x="6066" y="73"/>
                </a:cubicBezTo>
                <a:lnTo>
                  <a:pt x="6051" y="0"/>
                </a:lnTo>
                <a:close/>
                <a:moveTo>
                  <a:pt x="3375" y="15556"/>
                </a:moveTo>
                <a:cubicBezTo>
                  <a:pt x="3375" y="15530"/>
                  <a:pt x="3370" y="15500"/>
                  <a:pt x="3366" y="15474"/>
                </a:cubicBezTo>
                <a:lnTo>
                  <a:pt x="3337" y="15474"/>
                </a:lnTo>
                <a:cubicBezTo>
                  <a:pt x="3339" y="15501"/>
                  <a:pt x="3345" y="15530"/>
                  <a:pt x="3347" y="15556"/>
                </a:cubicBezTo>
                <a:lnTo>
                  <a:pt x="3375" y="15556"/>
                </a:lnTo>
                <a:close/>
                <a:moveTo>
                  <a:pt x="1645" y="8841"/>
                </a:moveTo>
                <a:cubicBezTo>
                  <a:pt x="1633" y="8761"/>
                  <a:pt x="1597" y="8733"/>
                  <a:pt x="1526" y="8697"/>
                </a:cubicBezTo>
                <a:lnTo>
                  <a:pt x="1422" y="8774"/>
                </a:lnTo>
                <a:lnTo>
                  <a:pt x="1426" y="8877"/>
                </a:lnTo>
                <a:cubicBezTo>
                  <a:pt x="1503" y="8877"/>
                  <a:pt x="1578" y="8900"/>
                  <a:pt x="1645" y="8841"/>
                </a:cubicBezTo>
                <a:close/>
                <a:moveTo>
                  <a:pt x="2634" y="7913"/>
                </a:moveTo>
                <a:lnTo>
                  <a:pt x="2486" y="7820"/>
                </a:lnTo>
                <a:lnTo>
                  <a:pt x="2486" y="7830"/>
                </a:lnTo>
                <a:lnTo>
                  <a:pt x="2491" y="7830"/>
                </a:lnTo>
                <a:lnTo>
                  <a:pt x="2496" y="7913"/>
                </a:lnTo>
                <a:lnTo>
                  <a:pt x="2634" y="7913"/>
                </a:lnTo>
                <a:close/>
                <a:moveTo>
                  <a:pt x="2486" y="7830"/>
                </a:moveTo>
                <a:lnTo>
                  <a:pt x="2434" y="7717"/>
                </a:lnTo>
                <a:cubicBezTo>
                  <a:pt x="2407" y="7749"/>
                  <a:pt x="2390" y="7773"/>
                  <a:pt x="2358" y="7815"/>
                </a:cubicBezTo>
                <a:lnTo>
                  <a:pt x="2448" y="7861"/>
                </a:lnTo>
                <a:lnTo>
                  <a:pt x="2486" y="7830"/>
                </a:lnTo>
                <a:close/>
                <a:moveTo>
                  <a:pt x="10562" y="3167"/>
                </a:moveTo>
                <a:cubicBezTo>
                  <a:pt x="10572" y="3144"/>
                  <a:pt x="10582" y="3118"/>
                  <a:pt x="10596" y="3069"/>
                </a:cubicBezTo>
                <a:lnTo>
                  <a:pt x="10591" y="3069"/>
                </a:lnTo>
                <a:cubicBezTo>
                  <a:pt x="10532" y="3116"/>
                  <a:pt x="10548" y="3116"/>
                  <a:pt x="10562" y="3167"/>
                </a:cubicBezTo>
                <a:close/>
                <a:moveTo>
                  <a:pt x="4259" y="4204"/>
                </a:moveTo>
                <a:lnTo>
                  <a:pt x="4240" y="4183"/>
                </a:lnTo>
                <a:lnTo>
                  <a:pt x="4183" y="4281"/>
                </a:lnTo>
                <a:lnTo>
                  <a:pt x="4255" y="4287"/>
                </a:lnTo>
                <a:cubicBezTo>
                  <a:pt x="4255" y="4255"/>
                  <a:pt x="4254" y="4228"/>
                  <a:pt x="4259" y="4204"/>
                </a:cubicBezTo>
                <a:close/>
                <a:moveTo>
                  <a:pt x="5519" y="47"/>
                </a:moveTo>
                <a:lnTo>
                  <a:pt x="5519" y="129"/>
                </a:lnTo>
                <a:lnTo>
                  <a:pt x="5538" y="129"/>
                </a:lnTo>
                <a:lnTo>
                  <a:pt x="5538" y="47"/>
                </a:lnTo>
                <a:lnTo>
                  <a:pt x="5519" y="47"/>
                </a:lnTo>
                <a:close/>
                <a:moveTo>
                  <a:pt x="5215" y="258"/>
                </a:moveTo>
                <a:lnTo>
                  <a:pt x="5215" y="279"/>
                </a:lnTo>
                <a:lnTo>
                  <a:pt x="5286" y="279"/>
                </a:lnTo>
                <a:lnTo>
                  <a:pt x="5286" y="258"/>
                </a:lnTo>
                <a:lnTo>
                  <a:pt x="5215" y="258"/>
                </a:lnTo>
                <a:close/>
                <a:moveTo>
                  <a:pt x="4901" y="300"/>
                </a:moveTo>
                <a:cubicBezTo>
                  <a:pt x="4839" y="270"/>
                  <a:pt x="4756" y="297"/>
                  <a:pt x="4777" y="434"/>
                </a:cubicBezTo>
                <a:lnTo>
                  <a:pt x="4892" y="496"/>
                </a:lnTo>
                <a:cubicBezTo>
                  <a:pt x="5001" y="413"/>
                  <a:pt x="4963" y="329"/>
                  <a:pt x="4901" y="300"/>
                </a:cubicBezTo>
                <a:close/>
                <a:moveTo>
                  <a:pt x="6099" y="305"/>
                </a:moveTo>
                <a:lnTo>
                  <a:pt x="5899" y="428"/>
                </a:lnTo>
                <a:lnTo>
                  <a:pt x="6066" y="532"/>
                </a:lnTo>
                <a:lnTo>
                  <a:pt x="6213" y="439"/>
                </a:lnTo>
                <a:lnTo>
                  <a:pt x="6099" y="305"/>
                </a:lnTo>
                <a:close/>
                <a:moveTo>
                  <a:pt x="5547" y="449"/>
                </a:moveTo>
                <a:lnTo>
                  <a:pt x="5438" y="501"/>
                </a:lnTo>
                <a:lnTo>
                  <a:pt x="5438" y="686"/>
                </a:lnTo>
                <a:lnTo>
                  <a:pt x="5562" y="686"/>
                </a:lnTo>
                <a:lnTo>
                  <a:pt x="5543" y="661"/>
                </a:lnTo>
                <a:lnTo>
                  <a:pt x="5681" y="578"/>
                </a:lnTo>
                <a:cubicBezTo>
                  <a:pt x="5625" y="524"/>
                  <a:pt x="5587" y="489"/>
                  <a:pt x="5547" y="449"/>
                </a:cubicBezTo>
                <a:close/>
                <a:moveTo>
                  <a:pt x="7126" y="650"/>
                </a:moveTo>
                <a:lnTo>
                  <a:pt x="7126" y="676"/>
                </a:lnTo>
                <a:lnTo>
                  <a:pt x="7069" y="692"/>
                </a:lnTo>
                <a:cubicBezTo>
                  <a:pt x="7078" y="667"/>
                  <a:pt x="7101" y="649"/>
                  <a:pt x="7126" y="650"/>
                </a:cubicBezTo>
                <a:close/>
                <a:moveTo>
                  <a:pt x="7045" y="686"/>
                </a:moveTo>
                <a:cubicBezTo>
                  <a:pt x="7035" y="712"/>
                  <a:pt x="7008" y="730"/>
                  <a:pt x="6983" y="728"/>
                </a:cubicBezTo>
                <a:lnTo>
                  <a:pt x="6983" y="702"/>
                </a:lnTo>
                <a:lnTo>
                  <a:pt x="7045" y="686"/>
                </a:lnTo>
                <a:close/>
                <a:moveTo>
                  <a:pt x="5795" y="1285"/>
                </a:moveTo>
                <a:lnTo>
                  <a:pt x="5809" y="1357"/>
                </a:lnTo>
                <a:lnTo>
                  <a:pt x="5728" y="1357"/>
                </a:lnTo>
                <a:lnTo>
                  <a:pt x="5728" y="1300"/>
                </a:lnTo>
                <a:lnTo>
                  <a:pt x="5795" y="1285"/>
                </a:lnTo>
                <a:close/>
                <a:moveTo>
                  <a:pt x="5334" y="1290"/>
                </a:moveTo>
                <a:lnTo>
                  <a:pt x="5334" y="1367"/>
                </a:lnTo>
                <a:lnTo>
                  <a:pt x="5353" y="1367"/>
                </a:lnTo>
                <a:lnTo>
                  <a:pt x="5353" y="1290"/>
                </a:lnTo>
                <a:lnTo>
                  <a:pt x="5334" y="1290"/>
                </a:lnTo>
                <a:close/>
                <a:moveTo>
                  <a:pt x="5947" y="1692"/>
                </a:moveTo>
                <a:lnTo>
                  <a:pt x="5947" y="1718"/>
                </a:lnTo>
                <a:lnTo>
                  <a:pt x="5890" y="1728"/>
                </a:lnTo>
                <a:cubicBezTo>
                  <a:pt x="5899" y="1704"/>
                  <a:pt x="5923" y="1691"/>
                  <a:pt x="5947" y="1692"/>
                </a:cubicBezTo>
                <a:close/>
                <a:moveTo>
                  <a:pt x="6099" y="1697"/>
                </a:moveTo>
                <a:lnTo>
                  <a:pt x="6170" y="1697"/>
                </a:lnTo>
                <a:lnTo>
                  <a:pt x="6170" y="1718"/>
                </a:lnTo>
                <a:lnTo>
                  <a:pt x="6099" y="1718"/>
                </a:lnTo>
                <a:lnTo>
                  <a:pt x="6099" y="1697"/>
                </a:lnTo>
                <a:close/>
                <a:moveTo>
                  <a:pt x="5866" y="1728"/>
                </a:moveTo>
                <a:cubicBezTo>
                  <a:pt x="5856" y="1754"/>
                  <a:pt x="5834" y="1767"/>
                  <a:pt x="5809" y="1764"/>
                </a:cubicBezTo>
                <a:lnTo>
                  <a:pt x="5809" y="1739"/>
                </a:lnTo>
                <a:lnTo>
                  <a:pt x="5866" y="1728"/>
                </a:lnTo>
                <a:close/>
                <a:moveTo>
                  <a:pt x="5357" y="2172"/>
                </a:moveTo>
                <a:cubicBezTo>
                  <a:pt x="5327" y="2287"/>
                  <a:pt x="5327" y="2286"/>
                  <a:pt x="5219" y="2275"/>
                </a:cubicBezTo>
                <a:cubicBezTo>
                  <a:pt x="5219" y="2263"/>
                  <a:pt x="5218" y="2250"/>
                  <a:pt x="5210" y="2223"/>
                </a:cubicBezTo>
                <a:cubicBezTo>
                  <a:pt x="5262" y="2218"/>
                  <a:pt x="5313" y="2201"/>
                  <a:pt x="5357" y="2172"/>
                </a:cubicBezTo>
                <a:close/>
                <a:moveTo>
                  <a:pt x="11361" y="2290"/>
                </a:moveTo>
                <a:lnTo>
                  <a:pt x="11432" y="2290"/>
                </a:lnTo>
                <a:lnTo>
                  <a:pt x="11432" y="2311"/>
                </a:lnTo>
                <a:lnTo>
                  <a:pt x="11361" y="2311"/>
                </a:lnTo>
                <a:lnTo>
                  <a:pt x="11361" y="2290"/>
                </a:lnTo>
                <a:close/>
                <a:moveTo>
                  <a:pt x="9778" y="2724"/>
                </a:moveTo>
                <a:lnTo>
                  <a:pt x="9707" y="2739"/>
                </a:lnTo>
                <a:lnTo>
                  <a:pt x="9707" y="2765"/>
                </a:lnTo>
                <a:lnTo>
                  <a:pt x="9778" y="2760"/>
                </a:lnTo>
                <a:lnTo>
                  <a:pt x="9778" y="2724"/>
                </a:lnTo>
                <a:close/>
                <a:moveTo>
                  <a:pt x="10358" y="3002"/>
                </a:moveTo>
                <a:lnTo>
                  <a:pt x="10296" y="3023"/>
                </a:lnTo>
                <a:lnTo>
                  <a:pt x="10296" y="3038"/>
                </a:lnTo>
                <a:lnTo>
                  <a:pt x="10358" y="3038"/>
                </a:lnTo>
                <a:lnTo>
                  <a:pt x="10358" y="3002"/>
                </a:lnTo>
                <a:close/>
                <a:moveTo>
                  <a:pt x="10415" y="3044"/>
                </a:moveTo>
                <a:lnTo>
                  <a:pt x="10415" y="3126"/>
                </a:lnTo>
                <a:lnTo>
                  <a:pt x="10429" y="3126"/>
                </a:lnTo>
                <a:lnTo>
                  <a:pt x="10429" y="3044"/>
                </a:lnTo>
                <a:lnTo>
                  <a:pt x="10415" y="3044"/>
                </a:lnTo>
                <a:close/>
                <a:moveTo>
                  <a:pt x="10168" y="3080"/>
                </a:moveTo>
                <a:cubicBezTo>
                  <a:pt x="10192" y="3110"/>
                  <a:pt x="10200" y="3127"/>
                  <a:pt x="10206" y="3126"/>
                </a:cubicBezTo>
                <a:cubicBezTo>
                  <a:pt x="10223" y="3122"/>
                  <a:pt x="10241" y="3113"/>
                  <a:pt x="10258" y="3105"/>
                </a:cubicBezTo>
                <a:lnTo>
                  <a:pt x="10168" y="3080"/>
                </a:lnTo>
                <a:close/>
                <a:moveTo>
                  <a:pt x="10244" y="3131"/>
                </a:moveTo>
                <a:lnTo>
                  <a:pt x="10344" y="3229"/>
                </a:lnTo>
                <a:lnTo>
                  <a:pt x="10372" y="3131"/>
                </a:lnTo>
                <a:lnTo>
                  <a:pt x="10244" y="3131"/>
                </a:lnTo>
                <a:close/>
                <a:moveTo>
                  <a:pt x="9783" y="3332"/>
                </a:moveTo>
                <a:cubicBezTo>
                  <a:pt x="9783" y="3344"/>
                  <a:pt x="9783" y="3357"/>
                  <a:pt x="9783" y="3368"/>
                </a:cubicBezTo>
                <a:lnTo>
                  <a:pt x="9844" y="3353"/>
                </a:lnTo>
                <a:lnTo>
                  <a:pt x="9844" y="3332"/>
                </a:lnTo>
                <a:lnTo>
                  <a:pt x="9783" y="3332"/>
                </a:lnTo>
                <a:close/>
                <a:moveTo>
                  <a:pt x="9697" y="3405"/>
                </a:moveTo>
                <a:lnTo>
                  <a:pt x="9635" y="3420"/>
                </a:lnTo>
                <a:lnTo>
                  <a:pt x="9635" y="3441"/>
                </a:lnTo>
                <a:lnTo>
                  <a:pt x="9697" y="3441"/>
                </a:lnTo>
                <a:lnTo>
                  <a:pt x="9697" y="3405"/>
                </a:lnTo>
                <a:close/>
                <a:moveTo>
                  <a:pt x="9531" y="3446"/>
                </a:moveTo>
                <a:lnTo>
                  <a:pt x="9531" y="3523"/>
                </a:lnTo>
                <a:lnTo>
                  <a:pt x="9550" y="3523"/>
                </a:lnTo>
                <a:lnTo>
                  <a:pt x="9550" y="3446"/>
                </a:lnTo>
                <a:lnTo>
                  <a:pt x="9531" y="3446"/>
                </a:lnTo>
                <a:close/>
                <a:moveTo>
                  <a:pt x="8937" y="3451"/>
                </a:moveTo>
                <a:lnTo>
                  <a:pt x="8937" y="3559"/>
                </a:lnTo>
                <a:lnTo>
                  <a:pt x="8970" y="3559"/>
                </a:lnTo>
                <a:cubicBezTo>
                  <a:pt x="8965" y="3524"/>
                  <a:pt x="8960" y="3487"/>
                  <a:pt x="8956" y="3451"/>
                </a:cubicBezTo>
                <a:lnTo>
                  <a:pt x="8937" y="3451"/>
                </a:lnTo>
                <a:close/>
                <a:moveTo>
                  <a:pt x="8580" y="3503"/>
                </a:moveTo>
                <a:cubicBezTo>
                  <a:pt x="8555" y="3561"/>
                  <a:pt x="8540" y="3598"/>
                  <a:pt x="8518" y="3647"/>
                </a:cubicBezTo>
                <a:lnTo>
                  <a:pt x="8656" y="3637"/>
                </a:lnTo>
                <a:lnTo>
                  <a:pt x="8580" y="3503"/>
                </a:lnTo>
                <a:close/>
                <a:moveTo>
                  <a:pt x="7458" y="3776"/>
                </a:moveTo>
                <a:lnTo>
                  <a:pt x="7458" y="3797"/>
                </a:lnTo>
                <a:lnTo>
                  <a:pt x="7534" y="3797"/>
                </a:lnTo>
                <a:lnTo>
                  <a:pt x="7534" y="3776"/>
                </a:lnTo>
                <a:lnTo>
                  <a:pt x="7458" y="3776"/>
                </a:lnTo>
                <a:close/>
                <a:moveTo>
                  <a:pt x="8000" y="3802"/>
                </a:moveTo>
                <a:lnTo>
                  <a:pt x="7953" y="3812"/>
                </a:lnTo>
                <a:lnTo>
                  <a:pt x="8000" y="3864"/>
                </a:lnTo>
                <a:lnTo>
                  <a:pt x="8000" y="3802"/>
                </a:lnTo>
                <a:close/>
                <a:moveTo>
                  <a:pt x="8167" y="3926"/>
                </a:moveTo>
                <a:lnTo>
                  <a:pt x="8167" y="4049"/>
                </a:lnTo>
                <a:lnTo>
                  <a:pt x="8186" y="4049"/>
                </a:lnTo>
                <a:lnTo>
                  <a:pt x="8186" y="3926"/>
                </a:lnTo>
                <a:lnTo>
                  <a:pt x="8167" y="3926"/>
                </a:lnTo>
                <a:close/>
                <a:moveTo>
                  <a:pt x="6969" y="3993"/>
                </a:moveTo>
                <a:lnTo>
                  <a:pt x="6836" y="4065"/>
                </a:lnTo>
                <a:lnTo>
                  <a:pt x="6836" y="4132"/>
                </a:lnTo>
                <a:lnTo>
                  <a:pt x="6836" y="4137"/>
                </a:lnTo>
                <a:cubicBezTo>
                  <a:pt x="6884" y="4117"/>
                  <a:pt x="6932" y="4091"/>
                  <a:pt x="6978" y="4065"/>
                </a:cubicBezTo>
                <a:cubicBezTo>
                  <a:pt x="6984" y="4065"/>
                  <a:pt x="6977" y="4027"/>
                  <a:pt x="6969" y="3993"/>
                </a:cubicBezTo>
                <a:close/>
                <a:moveTo>
                  <a:pt x="6836" y="4132"/>
                </a:moveTo>
                <a:cubicBezTo>
                  <a:pt x="6776" y="4132"/>
                  <a:pt x="6715" y="4144"/>
                  <a:pt x="6660" y="4096"/>
                </a:cubicBezTo>
                <a:lnTo>
                  <a:pt x="6636" y="4178"/>
                </a:lnTo>
                <a:lnTo>
                  <a:pt x="6541" y="4132"/>
                </a:lnTo>
                <a:cubicBezTo>
                  <a:pt x="6479" y="4184"/>
                  <a:pt x="6430" y="4247"/>
                  <a:pt x="6394" y="4323"/>
                </a:cubicBezTo>
                <a:lnTo>
                  <a:pt x="6503" y="4323"/>
                </a:lnTo>
                <a:lnTo>
                  <a:pt x="6565" y="4240"/>
                </a:lnTo>
                <a:lnTo>
                  <a:pt x="6684" y="4240"/>
                </a:lnTo>
                <a:lnTo>
                  <a:pt x="6698" y="4183"/>
                </a:lnTo>
                <a:cubicBezTo>
                  <a:pt x="6743" y="4146"/>
                  <a:pt x="6811" y="4217"/>
                  <a:pt x="6836" y="4132"/>
                </a:cubicBezTo>
                <a:close/>
                <a:moveTo>
                  <a:pt x="7881" y="4085"/>
                </a:moveTo>
                <a:cubicBezTo>
                  <a:pt x="7864" y="4089"/>
                  <a:pt x="7846" y="4098"/>
                  <a:pt x="7829" y="4106"/>
                </a:cubicBezTo>
                <a:lnTo>
                  <a:pt x="7915" y="4132"/>
                </a:lnTo>
                <a:cubicBezTo>
                  <a:pt x="7892" y="4102"/>
                  <a:pt x="7887" y="4084"/>
                  <a:pt x="7881" y="4085"/>
                </a:cubicBezTo>
                <a:close/>
                <a:moveTo>
                  <a:pt x="4754" y="4323"/>
                </a:moveTo>
                <a:cubicBezTo>
                  <a:pt x="4768" y="4434"/>
                  <a:pt x="4771" y="4434"/>
                  <a:pt x="4668" y="4493"/>
                </a:cubicBezTo>
                <a:lnTo>
                  <a:pt x="4668" y="4488"/>
                </a:lnTo>
                <a:cubicBezTo>
                  <a:pt x="4674" y="4367"/>
                  <a:pt x="4671" y="4370"/>
                  <a:pt x="4754" y="4323"/>
                </a:cubicBezTo>
                <a:close/>
                <a:moveTo>
                  <a:pt x="7682" y="4416"/>
                </a:moveTo>
                <a:lnTo>
                  <a:pt x="7682" y="4431"/>
                </a:lnTo>
                <a:lnTo>
                  <a:pt x="7753" y="4431"/>
                </a:lnTo>
                <a:lnTo>
                  <a:pt x="7753" y="4416"/>
                </a:lnTo>
                <a:lnTo>
                  <a:pt x="7682" y="4416"/>
                </a:lnTo>
                <a:close/>
                <a:moveTo>
                  <a:pt x="5538" y="4519"/>
                </a:moveTo>
                <a:lnTo>
                  <a:pt x="5538" y="4555"/>
                </a:lnTo>
                <a:lnTo>
                  <a:pt x="5476" y="4555"/>
                </a:lnTo>
                <a:lnTo>
                  <a:pt x="5476" y="4534"/>
                </a:lnTo>
                <a:lnTo>
                  <a:pt x="5538" y="4519"/>
                </a:lnTo>
                <a:close/>
                <a:moveTo>
                  <a:pt x="4801" y="4844"/>
                </a:moveTo>
                <a:lnTo>
                  <a:pt x="4739" y="4859"/>
                </a:lnTo>
                <a:lnTo>
                  <a:pt x="4739" y="4880"/>
                </a:lnTo>
                <a:lnTo>
                  <a:pt x="4801" y="4880"/>
                </a:lnTo>
                <a:lnTo>
                  <a:pt x="4801" y="4844"/>
                </a:lnTo>
                <a:close/>
                <a:moveTo>
                  <a:pt x="4915" y="4854"/>
                </a:moveTo>
                <a:lnTo>
                  <a:pt x="4915" y="4875"/>
                </a:lnTo>
                <a:lnTo>
                  <a:pt x="4991" y="4875"/>
                </a:lnTo>
                <a:lnTo>
                  <a:pt x="4991" y="4854"/>
                </a:lnTo>
                <a:lnTo>
                  <a:pt x="4915" y="4854"/>
                </a:lnTo>
                <a:close/>
                <a:moveTo>
                  <a:pt x="4597" y="4921"/>
                </a:moveTo>
                <a:lnTo>
                  <a:pt x="4597" y="5003"/>
                </a:lnTo>
                <a:lnTo>
                  <a:pt x="4616" y="5003"/>
                </a:lnTo>
                <a:lnTo>
                  <a:pt x="4616" y="4921"/>
                </a:lnTo>
                <a:lnTo>
                  <a:pt x="4597" y="4921"/>
                </a:lnTo>
                <a:close/>
                <a:moveTo>
                  <a:pt x="4749" y="4926"/>
                </a:moveTo>
                <a:lnTo>
                  <a:pt x="4682" y="5091"/>
                </a:lnTo>
                <a:cubicBezTo>
                  <a:pt x="4711" y="5073"/>
                  <a:pt x="4742" y="5059"/>
                  <a:pt x="4773" y="5045"/>
                </a:cubicBezTo>
                <a:cubicBezTo>
                  <a:pt x="4809" y="5035"/>
                  <a:pt x="4845" y="5030"/>
                  <a:pt x="4882" y="5024"/>
                </a:cubicBezTo>
                <a:lnTo>
                  <a:pt x="4749" y="4926"/>
                </a:lnTo>
                <a:close/>
                <a:moveTo>
                  <a:pt x="4445" y="5091"/>
                </a:moveTo>
                <a:lnTo>
                  <a:pt x="4445" y="5127"/>
                </a:lnTo>
                <a:lnTo>
                  <a:pt x="4506" y="5112"/>
                </a:lnTo>
                <a:lnTo>
                  <a:pt x="4506" y="5091"/>
                </a:lnTo>
                <a:lnTo>
                  <a:pt x="4445" y="5091"/>
                </a:lnTo>
                <a:close/>
                <a:moveTo>
                  <a:pt x="5771" y="5493"/>
                </a:moveTo>
                <a:lnTo>
                  <a:pt x="5771" y="5530"/>
                </a:lnTo>
                <a:lnTo>
                  <a:pt x="5833" y="5514"/>
                </a:lnTo>
                <a:lnTo>
                  <a:pt x="5833" y="5493"/>
                </a:lnTo>
                <a:lnTo>
                  <a:pt x="5771" y="5493"/>
                </a:lnTo>
                <a:close/>
                <a:moveTo>
                  <a:pt x="4844" y="6118"/>
                </a:moveTo>
                <a:lnTo>
                  <a:pt x="4844" y="6241"/>
                </a:lnTo>
                <a:lnTo>
                  <a:pt x="4763" y="6133"/>
                </a:lnTo>
                <a:lnTo>
                  <a:pt x="4844" y="6118"/>
                </a:lnTo>
                <a:close/>
                <a:moveTo>
                  <a:pt x="3394" y="6958"/>
                </a:moveTo>
                <a:lnTo>
                  <a:pt x="3247" y="6969"/>
                </a:lnTo>
                <a:lnTo>
                  <a:pt x="3323" y="7041"/>
                </a:lnTo>
                <a:lnTo>
                  <a:pt x="3394" y="6958"/>
                </a:lnTo>
                <a:close/>
                <a:moveTo>
                  <a:pt x="2396" y="7041"/>
                </a:moveTo>
                <a:lnTo>
                  <a:pt x="2396" y="7134"/>
                </a:lnTo>
                <a:lnTo>
                  <a:pt x="2463" y="7118"/>
                </a:lnTo>
                <a:lnTo>
                  <a:pt x="2444" y="7041"/>
                </a:lnTo>
                <a:lnTo>
                  <a:pt x="2396" y="7041"/>
                </a:lnTo>
                <a:close/>
                <a:moveTo>
                  <a:pt x="3080" y="7484"/>
                </a:moveTo>
                <a:cubicBezTo>
                  <a:pt x="3074" y="7484"/>
                  <a:pt x="3060" y="7488"/>
                  <a:pt x="3033" y="7500"/>
                </a:cubicBezTo>
                <a:cubicBezTo>
                  <a:pt x="3060" y="7538"/>
                  <a:pt x="3080" y="7577"/>
                  <a:pt x="3119" y="7639"/>
                </a:cubicBezTo>
                <a:cubicBezTo>
                  <a:pt x="3174" y="7529"/>
                  <a:pt x="3125" y="7509"/>
                  <a:pt x="3080" y="7484"/>
                </a:cubicBezTo>
                <a:close/>
                <a:moveTo>
                  <a:pt x="2049" y="7526"/>
                </a:moveTo>
                <a:lnTo>
                  <a:pt x="2049" y="7619"/>
                </a:lnTo>
                <a:lnTo>
                  <a:pt x="2078" y="7593"/>
                </a:lnTo>
                <a:cubicBezTo>
                  <a:pt x="2098" y="7635"/>
                  <a:pt x="2117" y="7682"/>
                  <a:pt x="2154" y="7758"/>
                </a:cubicBezTo>
                <a:lnTo>
                  <a:pt x="2154" y="7526"/>
                </a:lnTo>
                <a:lnTo>
                  <a:pt x="2049" y="7526"/>
                </a:lnTo>
                <a:close/>
                <a:moveTo>
                  <a:pt x="3014" y="7861"/>
                </a:moveTo>
                <a:lnTo>
                  <a:pt x="3014" y="7923"/>
                </a:lnTo>
                <a:lnTo>
                  <a:pt x="3109" y="7907"/>
                </a:lnTo>
                <a:lnTo>
                  <a:pt x="3014" y="7861"/>
                </a:lnTo>
                <a:close/>
                <a:moveTo>
                  <a:pt x="1887" y="7995"/>
                </a:moveTo>
                <a:cubicBezTo>
                  <a:pt x="1808" y="8071"/>
                  <a:pt x="1809" y="8132"/>
                  <a:pt x="1878" y="8191"/>
                </a:cubicBezTo>
                <a:lnTo>
                  <a:pt x="2035" y="8191"/>
                </a:lnTo>
                <a:lnTo>
                  <a:pt x="2006" y="8165"/>
                </a:lnTo>
                <a:lnTo>
                  <a:pt x="2078" y="8145"/>
                </a:lnTo>
                <a:lnTo>
                  <a:pt x="1987" y="7995"/>
                </a:lnTo>
                <a:lnTo>
                  <a:pt x="1887" y="7995"/>
                </a:lnTo>
                <a:close/>
                <a:moveTo>
                  <a:pt x="2215" y="8000"/>
                </a:moveTo>
                <a:lnTo>
                  <a:pt x="2130" y="8011"/>
                </a:lnTo>
                <a:lnTo>
                  <a:pt x="2120" y="8139"/>
                </a:lnTo>
                <a:lnTo>
                  <a:pt x="2282" y="8072"/>
                </a:lnTo>
                <a:lnTo>
                  <a:pt x="2215" y="8000"/>
                </a:lnTo>
                <a:close/>
                <a:moveTo>
                  <a:pt x="1654" y="8047"/>
                </a:moveTo>
                <a:lnTo>
                  <a:pt x="1654" y="8165"/>
                </a:lnTo>
                <a:lnTo>
                  <a:pt x="1731" y="8150"/>
                </a:lnTo>
                <a:lnTo>
                  <a:pt x="1654" y="8047"/>
                </a:lnTo>
                <a:close/>
                <a:moveTo>
                  <a:pt x="1517" y="8052"/>
                </a:moveTo>
                <a:lnTo>
                  <a:pt x="1455" y="8134"/>
                </a:lnTo>
                <a:lnTo>
                  <a:pt x="1479" y="8160"/>
                </a:lnTo>
                <a:lnTo>
                  <a:pt x="1536" y="8145"/>
                </a:lnTo>
                <a:lnTo>
                  <a:pt x="1517" y="8052"/>
                </a:lnTo>
                <a:close/>
                <a:moveTo>
                  <a:pt x="2044" y="8279"/>
                </a:moveTo>
                <a:cubicBezTo>
                  <a:pt x="1962" y="8275"/>
                  <a:pt x="1963" y="8308"/>
                  <a:pt x="1992" y="8361"/>
                </a:cubicBezTo>
                <a:lnTo>
                  <a:pt x="2044" y="8351"/>
                </a:lnTo>
                <a:lnTo>
                  <a:pt x="2044" y="8279"/>
                </a:lnTo>
                <a:close/>
                <a:moveTo>
                  <a:pt x="2211" y="8310"/>
                </a:moveTo>
                <a:cubicBezTo>
                  <a:pt x="2128" y="8352"/>
                  <a:pt x="2108" y="8403"/>
                  <a:pt x="2135" y="8480"/>
                </a:cubicBezTo>
                <a:cubicBezTo>
                  <a:pt x="2198" y="8471"/>
                  <a:pt x="2269" y="8506"/>
                  <a:pt x="2301" y="8423"/>
                </a:cubicBezTo>
                <a:lnTo>
                  <a:pt x="2211" y="8310"/>
                </a:lnTo>
                <a:close/>
                <a:moveTo>
                  <a:pt x="3708" y="8330"/>
                </a:moveTo>
                <a:cubicBezTo>
                  <a:pt x="3704" y="8427"/>
                  <a:pt x="3631" y="8444"/>
                  <a:pt x="3599" y="8501"/>
                </a:cubicBezTo>
                <a:lnTo>
                  <a:pt x="3565" y="8480"/>
                </a:lnTo>
                <a:cubicBezTo>
                  <a:pt x="3565" y="8445"/>
                  <a:pt x="3559" y="8411"/>
                  <a:pt x="3556" y="8377"/>
                </a:cubicBezTo>
                <a:lnTo>
                  <a:pt x="3708" y="8330"/>
                </a:lnTo>
                <a:close/>
                <a:moveTo>
                  <a:pt x="3651" y="8521"/>
                </a:moveTo>
                <a:lnTo>
                  <a:pt x="3703" y="8629"/>
                </a:lnTo>
                <a:lnTo>
                  <a:pt x="3527" y="8666"/>
                </a:lnTo>
                <a:cubicBezTo>
                  <a:pt x="3514" y="8650"/>
                  <a:pt x="3502" y="8637"/>
                  <a:pt x="3480" y="8614"/>
                </a:cubicBezTo>
                <a:lnTo>
                  <a:pt x="3584" y="8593"/>
                </a:lnTo>
                <a:lnTo>
                  <a:pt x="3651" y="8521"/>
                </a:lnTo>
                <a:close/>
                <a:moveTo>
                  <a:pt x="623" y="8588"/>
                </a:moveTo>
                <a:lnTo>
                  <a:pt x="542" y="8655"/>
                </a:lnTo>
                <a:lnTo>
                  <a:pt x="599" y="8733"/>
                </a:lnTo>
                <a:lnTo>
                  <a:pt x="652" y="8614"/>
                </a:lnTo>
                <a:lnTo>
                  <a:pt x="623" y="8588"/>
                </a:lnTo>
                <a:close/>
                <a:moveTo>
                  <a:pt x="333" y="8671"/>
                </a:moveTo>
                <a:lnTo>
                  <a:pt x="267" y="8805"/>
                </a:lnTo>
                <a:lnTo>
                  <a:pt x="442" y="8789"/>
                </a:lnTo>
                <a:lnTo>
                  <a:pt x="333" y="8671"/>
                </a:lnTo>
                <a:close/>
                <a:moveTo>
                  <a:pt x="2020" y="8681"/>
                </a:moveTo>
                <a:lnTo>
                  <a:pt x="2020" y="8805"/>
                </a:lnTo>
                <a:lnTo>
                  <a:pt x="2101" y="8789"/>
                </a:lnTo>
                <a:lnTo>
                  <a:pt x="2020" y="8681"/>
                </a:lnTo>
                <a:close/>
                <a:moveTo>
                  <a:pt x="100" y="8929"/>
                </a:moveTo>
                <a:lnTo>
                  <a:pt x="100" y="8991"/>
                </a:lnTo>
                <a:lnTo>
                  <a:pt x="205" y="8991"/>
                </a:lnTo>
                <a:lnTo>
                  <a:pt x="205" y="8929"/>
                </a:lnTo>
                <a:lnTo>
                  <a:pt x="100" y="8929"/>
                </a:lnTo>
                <a:close/>
                <a:moveTo>
                  <a:pt x="300" y="8949"/>
                </a:moveTo>
                <a:lnTo>
                  <a:pt x="238" y="9058"/>
                </a:lnTo>
                <a:cubicBezTo>
                  <a:pt x="304" y="9120"/>
                  <a:pt x="323" y="9051"/>
                  <a:pt x="343" y="9037"/>
                </a:cubicBezTo>
                <a:lnTo>
                  <a:pt x="300" y="8949"/>
                </a:lnTo>
                <a:close/>
                <a:moveTo>
                  <a:pt x="694" y="9248"/>
                </a:moveTo>
                <a:lnTo>
                  <a:pt x="694" y="9279"/>
                </a:lnTo>
                <a:lnTo>
                  <a:pt x="756" y="9264"/>
                </a:lnTo>
                <a:lnTo>
                  <a:pt x="756" y="9248"/>
                </a:lnTo>
                <a:lnTo>
                  <a:pt x="694" y="9248"/>
                </a:lnTo>
                <a:close/>
                <a:moveTo>
                  <a:pt x="171" y="9367"/>
                </a:moveTo>
                <a:lnTo>
                  <a:pt x="186" y="9434"/>
                </a:lnTo>
                <a:lnTo>
                  <a:pt x="205" y="9434"/>
                </a:lnTo>
                <a:lnTo>
                  <a:pt x="205" y="9367"/>
                </a:lnTo>
                <a:lnTo>
                  <a:pt x="171" y="9367"/>
                </a:lnTo>
                <a:close/>
                <a:moveTo>
                  <a:pt x="499" y="9398"/>
                </a:moveTo>
                <a:cubicBezTo>
                  <a:pt x="420" y="9395"/>
                  <a:pt x="416" y="9428"/>
                  <a:pt x="442" y="9481"/>
                </a:cubicBezTo>
                <a:lnTo>
                  <a:pt x="499" y="9470"/>
                </a:lnTo>
                <a:lnTo>
                  <a:pt x="499" y="9398"/>
                </a:lnTo>
                <a:close/>
                <a:moveTo>
                  <a:pt x="5" y="9486"/>
                </a:moveTo>
                <a:cubicBezTo>
                  <a:pt x="-10" y="9589"/>
                  <a:pt x="4" y="9626"/>
                  <a:pt x="62" y="9635"/>
                </a:cubicBezTo>
                <a:cubicBezTo>
                  <a:pt x="131" y="9650"/>
                  <a:pt x="164" y="9611"/>
                  <a:pt x="167" y="9486"/>
                </a:cubicBezTo>
                <a:lnTo>
                  <a:pt x="5" y="9486"/>
                </a:lnTo>
                <a:close/>
                <a:moveTo>
                  <a:pt x="1374" y="9522"/>
                </a:moveTo>
                <a:cubicBezTo>
                  <a:pt x="1212" y="9522"/>
                  <a:pt x="1210" y="9523"/>
                  <a:pt x="1136" y="9573"/>
                </a:cubicBezTo>
                <a:lnTo>
                  <a:pt x="1217" y="9677"/>
                </a:lnTo>
                <a:lnTo>
                  <a:pt x="1331" y="9677"/>
                </a:lnTo>
                <a:lnTo>
                  <a:pt x="1426" y="9579"/>
                </a:lnTo>
                <a:lnTo>
                  <a:pt x="1374" y="9522"/>
                </a:lnTo>
                <a:close/>
                <a:moveTo>
                  <a:pt x="818" y="9640"/>
                </a:moveTo>
                <a:cubicBezTo>
                  <a:pt x="679" y="9604"/>
                  <a:pt x="572" y="9749"/>
                  <a:pt x="709" y="9878"/>
                </a:cubicBezTo>
                <a:cubicBezTo>
                  <a:pt x="816" y="9801"/>
                  <a:pt x="953" y="9810"/>
                  <a:pt x="818" y="9640"/>
                </a:cubicBezTo>
                <a:close/>
                <a:moveTo>
                  <a:pt x="2463" y="10239"/>
                </a:moveTo>
                <a:lnTo>
                  <a:pt x="2482" y="10239"/>
                </a:lnTo>
                <a:lnTo>
                  <a:pt x="2482" y="10316"/>
                </a:lnTo>
                <a:lnTo>
                  <a:pt x="2467" y="10316"/>
                </a:lnTo>
                <a:lnTo>
                  <a:pt x="2463" y="10239"/>
                </a:lnTo>
                <a:close/>
                <a:moveTo>
                  <a:pt x="1460" y="10316"/>
                </a:moveTo>
                <a:lnTo>
                  <a:pt x="1350" y="10332"/>
                </a:lnTo>
                <a:cubicBezTo>
                  <a:pt x="1383" y="10377"/>
                  <a:pt x="1419" y="10353"/>
                  <a:pt x="1460" y="10347"/>
                </a:cubicBezTo>
                <a:lnTo>
                  <a:pt x="1460" y="10316"/>
                </a:lnTo>
                <a:close/>
                <a:moveTo>
                  <a:pt x="2130" y="10321"/>
                </a:moveTo>
                <a:lnTo>
                  <a:pt x="2187" y="10321"/>
                </a:lnTo>
                <a:lnTo>
                  <a:pt x="2192" y="10440"/>
                </a:lnTo>
                <a:lnTo>
                  <a:pt x="2130" y="10321"/>
                </a:lnTo>
                <a:close/>
                <a:moveTo>
                  <a:pt x="2277" y="10363"/>
                </a:moveTo>
                <a:cubicBezTo>
                  <a:pt x="2324" y="10353"/>
                  <a:pt x="2366" y="10344"/>
                  <a:pt x="2325" y="10450"/>
                </a:cubicBezTo>
                <a:lnTo>
                  <a:pt x="2277" y="10363"/>
                </a:lnTo>
                <a:close/>
                <a:moveTo>
                  <a:pt x="1498" y="10440"/>
                </a:moveTo>
                <a:lnTo>
                  <a:pt x="1426" y="10445"/>
                </a:lnTo>
                <a:lnTo>
                  <a:pt x="1426" y="10481"/>
                </a:lnTo>
                <a:lnTo>
                  <a:pt x="1498" y="10466"/>
                </a:lnTo>
                <a:lnTo>
                  <a:pt x="1498" y="10440"/>
                </a:lnTo>
                <a:close/>
                <a:moveTo>
                  <a:pt x="1422" y="10466"/>
                </a:moveTo>
                <a:cubicBezTo>
                  <a:pt x="1270" y="10534"/>
                  <a:pt x="1094" y="10511"/>
                  <a:pt x="1003" y="10698"/>
                </a:cubicBezTo>
                <a:cubicBezTo>
                  <a:pt x="1174" y="10646"/>
                  <a:pt x="1290" y="10553"/>
                  <a:pt x="1426" y="10512"/>
                </a:cubicBezTo>
                <a:lnTo>
                  <a:pt x="1422" y="10466"/>
                </a:lnTo>
                <a:close/>
                <a:moveTo>
                  <a:pt x="1721" y="10569"/>
                </a:moveTo>
                <a:lnTo>
                  <a:pt x="1721" y="10589"/>
                </a:lnTo>
                <a:lnTo>
                  <a:pt x="1792" y="10589"/>
                </a:lnTo>
                <a:lnTo>
                  <a:pt x="1792" y="10569"/>
                </a:lnTo>
                <a:lnTo>
                  <a:pt x="1721" y="10569"/>
                </a:lnTo>
                <a:close/>
                <a:moveTo>
                  <a:pt x="1925" y="10631"/>
                </a:moveTo>
                <a:lnTo>
                  <a:pt x="1826" y="10729"/>
                </a:lnTo>
                <a:lnTo>
                  <a:pt x="1826" y="10904"/>
                </a:lnTo>
                <a:lnTo>
                  <a:pt x="1997" y="10904"/>
                </a:lnTo>
                <a:lnTo>
                  <a:pt x="2054" y="10837"/>
                </a:lnTo>
                <a:lnTo>
                  <a:pt x="2016" y="10775"/>
                </a:lnTo>
                <a:lnTo>
                  <a:pt x="2054" y="10698"/>
                </a:lnTo>
                <a:lnTo>
                  <a:pt x="1925" y="10631"/>
                </a:lnTo>
                <a:close/>
                <a:moveTo>
                  <a:pt x="5913" y="10636"/>
                </a:moveTo>
                <a:cubicBezTo>
                  <a:pt x="5895" y="10629"/>
                  <a:pt x="5866" y="10640"/>
                  <a:pt x="5837" y="10646"/>
                </a:cubicBezTo>
                <a:cubicBezTo>
                  <a:pt x="5882" y="10708"/>
                  <a:pt x="5926" y="10733"/>
                  <a:pt x="5990" y="10693"/>
                </a:cubicBezTo>
                <a:cubicBezTo>
                  <a:pt x="5965" y="10671"/>
                  <a:pt x="5942" y="10655"/>
                  <a:pt x="5913" y="10641"/>
                </a:cubicBezTo>
                <a:lnTo>
                  <a:pt x="5913" y="10636"/>
                </a:lnTo>
                <a:close/>
                <a:moveTo>
                  <a:pt x="880" y="10646"/>
                </a:moveTo>
                <a:lnTo>
                  <a:pt x="880" y="10713"/>
                </a:lnTo>
                <a:lnTo>
                  <a:pt x="908" y="10713"/>
                </a:lnTo>
                <a:lnTo>
                  <a:pt x="894" y="10646"/>
                </a:lnTo>
                <a:lnTo>
                  <a:pt x="880" y="10646"/>
                </a:lnTo>
                <a:close/>
                <a:moveTo>
                  <a:pt x="2643" y="10651"/>
                </a:moveTo>
                <a:cubicBezTo>
                  <a:pt x="2651" y="10639"/>
                  <a:pt x="2675" y="10635"/>
                  <a:pt x="2724" y="10657"/>
                </a:cubicBezTo>
                <a:lnTo>
                  <a:pt x="2643" y="10713"/>
                </a:lnTo>
                <a:cubicBezTo>
                  <a:pt x="2639" y="10688"/>
                  <a:pt x="2635" y="10664"/>
                  <a:pt x="2643" y="10651"/>
                </a:cubicBezTo>
                <a:close/>
                <a:moveTo>
                  <a:pt x="1659" y="10698"/>
                </a:moveTo>
                <a:lnTo>
                  <a:pt x="1536" y="10822"/>
                </a:lnTo>
                <a:cubicBezTo>
                  <a:pt x="1681" y="10835"/>
                  <a:pt x="1683" y="10836"/>
                  <a:pt x="1659" y="10698"/>
                </a:cubicBezTo>
                <a:close/>
                <a:moveTo>
                  <a:pt x="2572" y="11007"/>
                </a:moveTo>
                <a:lnTo>
                  <a:pt x="2572" y="11069"/>
                </a:lnTo>
                <a:lnTo>
                  <a:pt x="2605" y="11069"/>
                </a:lnTo>
                <a:lnTo>
                  <a:pt x="2591" y="11007"/>
                </a:lnTo>
                <a:lnTo>
                  <a:pt x="2572" y="11007"/>
                </a:lnTo>
                <a:close/>
                <a:moveTo>
                  <a:pt x="1536" y="11043"/>
                </a:moveTo>
                <a:lnTo>
                  <a:pt x="1536" y="11177"/>
                </a:lnTo>
                <a:lnTo>
                  <a:pt x="1626" y="11224"/>
                </a:lnTo>
                <a:lnTo>
                  <a:pt x="1716" y="11141"/>
                </a:lnTo>
                <a:lnTo>
                  <a:pt x="1673" y="11043"/>
                </a:lnTo>
                <a:lnTo>
                  <a:pt x="1536" y="11043"/>
                </a:lnTo>
                <a:close/>
                <a:moveTo>
                  <a:pt x="2467" y="11074"/>
                </a:moveTo>
                <a:cubicBezTo>
                  <a:pt x="2449" y="11134"/>
                  <a:pt x="2433" y="11183"/>
                  <a:pt x="2410" y="11255"/>
                </a:cubicBezTo>
                <a:lnTo>
                  <a:pt x="2510" y="11121"/>
                </a:lnTo>
                <a:lnTo>
                  <a:pt x="2467" y="11074"/>
                </a:lnTo>
                <a:close/>
                <a:moveTo>
                  <a:pt x="4388" y="11208"/>
                </a:moveTo>
                <a:cubicBezTo>
                  <a:pt x="4373" y="11267"/>
                  <a:pt x="4370" y="11268"/>
                  <a:pt x="4459" y="11260"/>
                </a:cubicBezTo>
                <a:lnTo>
                  <a:pt x="4388" y="11208"/>
                </a:lnTo>
                <a:close/>
                <a:moveTo>
                  <a:pt x="1136" y="11291"/>
                </a:moveTo>
                <a:lnTo>
                  <a:pt x="1136" y="11322"/>
                </a:lnTo>
                <a:lnTo>
                  <a:pt x="1198" y="11306"/>
                </a:lnTo>
                <a:lnTo>
                  <a:pt x="1198" y="11291"/>
                </a:lnTo>
                <a:lnTo>
                  <a:pt x="1136" y="11291"/>
                </a:lnTo>
                <a:close/>
                <a:moveTo>
                  <a:pt x="2895" y="11410"/>
                </a:moveTo>
                <a:lnTo>
                  <a:pt x="2805" y="11523"/>
                </a:lnTo>
                <a:lnTo>
                  <a:pt x="2933" y="11466"/>
                </a:lnTo>
                <a:lnTo>
                  <a:pt x="2895" y="11410"/>
                </a:lnTo>
                <a:close/>
                <a:moveTo>
                  <a:pt x="1807" y="11420"/>
                </a:moveTo>
                <a:lnTo>
                  <a:pt x="1745" y="11564"/>
                </a:lnTo>
                <a:lnTo>
                  <a:pt x="1883" y="11554"/>
                </a:lnTo>
                <a:lnTo>
                  <a:pt x="1807" y="11420"/>
                </a:lnTo>
                <a:close/>
                <a:moveTo>
                  <a:pt x="3337" y="11446"/>
                </a:moveTo>
                <a:lnTo>
                  <a:pt x="3370" y="11446"/>
                </a:lnTo>
                <a:lnTo>
                  <a:pt x="3370" y="11513"/>
                </a:lnTo>
                <a:lnTo>
                  <a:pt x="3351" y="11513"/>
                </a:lnTo>
                <a:lnTo>
                  <a:pt x="3337" y="11446"/>
                </a:lnTo>
                <a:close/>
                <a:moveTo>
                  <a:pt x="6199" y="11471"/>
                </a:moveTo>
                <a:lnTo>
                  <a:pt x="6123" y="11487"/>
                </a:lnTo>
                <a:lnTo>
                  <a:pt x="6218" y="11585"/>
                </a:lnTo>
                <a:cubicBezTo>
                  <a:pt x="6204" y="11518"/>
                  <a:pt x="6203" y="11496"/>
                  <a:pt x="6199" y="11471"/>
                </a:cubicBezTo>
                <a:close/>
                <a:moveTo>
                  <a:pt x="2572" y="11497"/>
                </a:moveTo>
                <a:lnTo>
                  <a:pt x="2572" y="11678"/>
                </a:lnTo>
                <a:lnTo>
                  <a:pt x="2634" y="11631"/>
                </a:lnTo>
                <a:lnTo>
                  <a:pt x="2572" y="11497"/>
                </a:lnTo>
                <a:close/>
                <a:moveTo>
                  <a:pt x="2928" y="11678"/>
                </a:moveTo>
                <a:lnTo>
                  <a:pt x="2867" y="11693"/>
                </a:lnTo>
                <a:lnTo>
                  <a:pt x="2867" y="11714"/>
                </a:lnTo>
                <a:lnTo>
                  <a:pt x="2928" y="11714"/>
                </a:lnTo>
                <a:lnTo>
                  <a:pt x="2928" y="11678"/>
                </a:lnTo>
                <a:close/>
                <a:moveTo>
                  <a:pt x="3009" y="11693"/>
                </a:moveTo>
                <a:cubicBezTo>
                  <a:pt x="2994" y="11707"/>
                  <a:pt x="2983" y="11726"/>
                  <a:pt x="2966" y="11740"/>
                </a:cubicBezTo>
                <a:cubicBezTo>
                  <a:pt x="3036" y="11782"/>
                  <a:pt x="3047" y="11720"/>
                  <a:pt x="3080" y="11693"/>
                </a:cubicBezTo>
                <a:cubicBezTo>
                  <a:pt x="3046" y="11672"/>
                  <a:pt x="3025" y="11680"/>
                  <a:pt x="3009" y="11693"/>
                </a:cubicBezTo>
                <a:close/>
                <a:moveTo>
                  <a:pt x="3313" y="11745"/>
                </a:moveTo>
                <a:cubicBezTo>
                  <a:pt x="3293" y="11789"/>
                  <a:pt x="3273" y="11822"/>
                  <a:pt x="3256" y="11853"/>
                </a:cubicBezTo>
                <a:lnTo>
                  <a:pt x="3290" y="11884"/>
                </a:lnTo>
                <a:lnTo>
                  <a:pt x="3370" y="11817"/>
                </a:lnTo>
                <a:lnTo>
                  <a:pt x="3313" y="11745"/>
                </a:lnTo>
                <a:close/>
                <a:moveTo>
                  <a:pt x="2648" y="11869"/>
                </a:moveTo>
                <a:cubicBezTo>
                  <a:pt x="2627" y="11865"/>
                  <a:pt x="2614" y="11875"/>
                  <a:pt x="2619" y="11915"/>
                </a:cubicBezTo>
                <a:lnTo>
                  <a:pt x="2657" y="12013"/>
                </a:lnTo>
                <a:lnTo>
                  <a:pt x="2729" y="11884"/>
                </a:lnTo>
                <a:cubicBezTo>
                  <a:pt x="2699" y="11885"/>
                  <a:pt x="2669" y="11872"/>
                  <a:pt x="2648" y="11869"/>
                </a:cubicBezTo>
                <a:close/>
                <a:moveTo>
                  <a:pt x="3190" y="11900"/>
                </a:moveTo>
                <a:lnTo>
                  <a:pt x="3114" y="11930"/>
                </a:lnTo>
                <a:cubicBezTo>
                  <a:pt x="3183" y="11957"/>
                  <a:pt x="3202" y="11938"/>
                  <a:pt x="3190" y="11900"/>
                </a:cubicBezTo>
                <a:close/>
                <a:moveTo>
                  <a:pt x="2082" y="11967"/>
                </a:moveTo>
                <a:lnTo>
                  <a:pt x="2082" y="11987"/>
                </a:lnTo>
                <a:lnTo>
                  <a:pt x="2158" y="11987"/>
                </a:lnTo>
                <a:lnTo>
                  <a:pt x="2158" y="11967"/>
                </a:lnTo>
                <a:lnTo>
                  <a:pt x="2082" y="11967"/>
                </a:lnTo>
                <a:close/>
                <a:moveTo>
                  <a:pt x="5662" y="12482"/>
                </a:moveTo>
                <a:lnTo>
                  <a:pt x="5581" y="12539"/>
                </a:lnTo>
                <a:cubicBezTo>
                  <a:pt x="5616" y="12607"/>
                  <a:pt x="5605" y="12654"/>
                  <a:pt x="5662" y="12689"/>
                </a:cubicBezTo>
                <a:lnTo>
                  <a:pt x="5776" y="12632"/>
                </a:lnTo>
                <a:cubicBezTo>
                  <a:pt x="5707" y="12496"/>
                  <a:pt x="5694" y="12484"/>
                  <a:pt x="5662" y="12482"/>
                </a:cubicBezTo>
                <a:close/>
                <a:moveTo>
                  <a:pt x="6246" y="12529"/>
                </a:moveTo>
                <a:lnTo>
                  <a:pt x="6246" y="12591"/>
                </a:lnTo>
                <a:lnTo>
                  <a:pt x="6356" y="12529"/>
                </a:lnTo>
                <a:lnTo>
                  <a:pt x="6246" y="12529"/>
                </a:lnTo>
                <a:close/>
                <a:moveTo>
                  <a:pt x="6279" y="12653"/>
                </a:moveTo>
                <a:cubicBezTo>
                  <a:pt x="6295" y="12735"/>
                  <a:pt x="6308" y="12818"/>
                  <a:pt x="6322" y="12900"/>
                </a:cubicBezTo>
                <a:lnTo>
                  <a:pt x="6246" y="12941"/>
                </a:lnTo>
                <a:lnTo>
                  <a:pt x="6260" y="13008"/>
                </a:lnTo>
                <a:lnTo>
                  <a:pt x="6351" y="12967"/>
                </a:lnTo>
                <a:cubicBezTo>
                  <a:pt x="6389" y="12847"/>
                  <a:pt x="6330" y="12750"/>
                  <a:pt x="6279" y="12653"/>
                </a:cubicBezTo>
                <a:close/>
                <a:moveTo>
                  <a:pt x="6650" y="12704"/>
                </a:moveTo>
                <a:cubicBezTo>
                  <a:pt x="6667" y="12747"/>
                  <a:pt x="6636" y="12752"/>
                  <a:pt x="6574" y="12730"/>
                </a:cubicBezTo>
                <a:lnTo>
                  <a:pt x="6650" y="12704"/>
                </a:lnTo>
                <a:close/>
                <a:moveTo>
                  <a:pt x="6474" y="12838"/>
                </a:moveTo>
                <a:lnTo>
                  <a:pt x="6474" y="12874"/>
                </a:lnTo>
                <a:lnTo>
                  <a:pt x="6536" y="12859"/>
                </a:lnTo>
                <a:lnTo>
                  <a:pt x="6536" y="12838"/>
                </a:lnTo>
                <a:lnTo>
                  <a:pt x="6474" y="12838"/>
                </a:lnTo>
                <a:close/>
                <a:moveTo>
                  <a:pt x="6360" y="12957"/>
                </a:moveTo>
                <a:cubicBezTo>
                  <a:pt x="6374" y="12995"/>
                  <a:pt x="6324" y="13053"/>
                  <a:pt x="6389" y="13076"/>
                </a:cubicBezTo>
                <a:cubicBezTo>
                  <a:pt x="6394" y="13104"/>
                  <a:pt x="6402" y="13128"/>
                  <a:pt x="6403" y="13132"/>
                </a:cubicBezTo>
                <a:lnTo>
                  <a:pt x="6474" y="13106"/>
                </a:lnTo>
                <a:lnTo>
                  <a:pt x="6460" y="13086"/>
                </a:lnTo>
                <a:lnTo>
                  <a:pt x="6394" y="13081"/>
                </a:lnTo>
                <a:lnTo>
                  <a:pt x="6427" y="12962"/>
                </a:lnTo>
                <a:lnTo>
                  <a:pt x="6360" y="12957"/>
                </a:lnTo>
                <a:close/>
                <a:moveTo>
                  <a:pt x="6170" y="12993"/>
                </a:moveTo>
                <a:lnTo>
                  <a:pt x="6108" y="13008"/>
                </a:lnTo>
                <a:lnTo>
                  <a:pt x="6108" y="13024"/>
                </a:lnTo>
                <a:lnTo>
                  <a:pt x="6170" y="13024"/>
                </a:lnTo>
                <a:lnTo>
                  <a:pt x="6170" y="12993"/>
                </a:lnTo>
                <a:close/>
                <a:moveTo>
                  <a:pt x="6227" y="13008"/>
                </a:moveTo>
                <a:cubicBezTo>
                  <a:pt x="6217" y="13055"/>
                  <a:pt x="6208" y="13080"/>
                  <a:pt x="6208" y="13106"/>
                </a:cubicBezTo>
                <a:lnTo>
                  <a:pt x="6341" y="13106"/>
                </a:lnTo>
                <a:lnTo>
                  <a:pt x="6227" y="13008"/>
                </a:lnTo>
                <a:close/>
                <a:moveTo>
                  <a:pt x="6066" y="13091"/>
                </a:moveTo>
                <a:lnTo>
                  <a:pt x="6070" y="13199"/>
                </a:lnTo>
                <a:lnTo>
                  <a:pt x="6161" y="13199"/>
                </a:lnTo>
                <a:lnTo>
                  <a:pt x="6175" y="13272"/>
                </a:lnTo>
                <a:cubicBezTo>
                  <a:pt x="6219" y="13255"/>
                  <a:pt x="6298" y="13288"/>
                  <a:pt x="6318" y="13230"/>
                </a:cubicBezTo>
                <a:cubicBezTo>
                  <a:pt x="6259" y="13143"/>
                  <a:pt x="6150" y="13166"/>
                  <a:pt x="6066" y="13091"/>
                </a:cubicBezTo>
                <a:close/>
                <a:moveTo>
                  <a:pt x="5952" y="13158"/>
                </a:moveTo>
                <a:lnTo>
                  <a:pt x="5952" y="13179"/>
                </a:lnTo>
                <a:lnTo>
                  <a:pt x="6023" y="13179"/>
                </a:lnTo>
                <a:lnTo>
                  <a:pt x="6023" y="13158"/>
                </a:lnTo>
                <a:lnTo>
                  <a:pt x="5952" y="13158"/>
                </a:lnTo>
                <a:close/>
                <a:moveTo>
                  <a:pt x="5676" y="13204"/>
                </a:moveTo>
                <a:lnTo>
                  <a:pt x="5662" y="13215"/>
                </a:lnTo>
                <a:lnTo>
                  <a:pt x="5662" y="13287"/>
                </a:lnTo>
                <a:lnTo>
                  <a:pt x="5700" y="13277"/>
                </a:lnTo>
                <a:lnTo>
                  <a:pt x="5676" y="13204"/>
                </a:lnTo>
                <a:close/>
                <a:moveTo>
                  <a:pt x="5904" y="13204"/>
                </a:moveTo>
                <a:lnTo>
                  <a:pt x="5814" y="13241"/>
                </a:lnTo>
                <a:lnTo>
                  <a:pt x="5814" y="13246"/>
                </a:lnTo>
                <a:cubicBezTo>
                  <a:pt x="5805" y="13202"/>
                  <a:pt x="5806" y="13202"/>
                  <a:pt x="5904" y="13204"/>
                </a:cubicBezTo>
                <a:close/>
                <a:moveTo>
                  <a:pt x="6018" y="13272"/>
                </a:moveTo>
                <a:cubicBezTo>
                  <a:pt x="6027" y="13329"/>
                  <a:pt x="6031" y="13362"/>
                  <a:pt x="6042" y="13426"/>
                </a:cubicBezTo>
                <a:lnTo>
                  <a:pt x="6165" y="13287"/>
                </a:lnTo>
                <a:lnTo>
                  <a:pt x="6018" y="13272"/>
                </a:lnTo>
                <a:close/>
                <a:moveTo>
                  <a:pt x="5571" y="13308"/>
                </a:moveTo>
                <a:lnTo>
                  <a:pt x="5514" y="13323"/>
                </a:lnTo>
                <a:lnTo>
                  <a:pt x="5514" y="13344"/>
                </a:lnTo>
                <a:lnTo>
                  <a:pt x="5576" y="13344"/>
                </a:lnTo>
                <a:lnTo>
                  <a:pt x="5571" y="13308"/>
                </a:lnTo>
                <a:close/>
                <a:moveTo>
                  <a:pt x="6213" y="13359"/>
                </a:moveTo>
                <a:lnTo>
                  <a:pt x="6213" y="13395"/>
                </a:lnTo>
                <a:lnTo>
                  <a:pt x="6275" y="13380"/>
                </a:lnTo>
                <a:lnTo>
                  <a:pt x="6275" y="13359"/>
                </a:lnTo>
                <a:lnTo>
                  <a:pt x="6213" y="13359"/>
                </a:lnTo>
                <a:close/>
                <a:moveTo>
                  <a:pt x="5690" y="13385"/>
                </a:moveTo>
                <a:lnTo>
                  <a:pt x="5628" y="13400"/>
                </a:lnTo>
                <a:lnTo>
                  <a:pt x="5628" y="13421"/>
                </a:lnTo>
                <a:lnTo>
                  <a:pt x="5690" y="13421"/>
                </a:lnTo>
                <a:lnTo>
                  <a:pt x="5690" y="13385"/>
                </a:lnTo>
                <a:close/>
                <a:moveTo>
                  <a:pt x="5766" y="13395"/>
                </a:moveTo>
                <a:cubicBezTo>
                  <a:pt x="5766" y="13421"/>
                  <a:pt x="5766" y="13425"/>
                  <a:pt x="5766" y="13431"/>
                </a:cubicBezTo>
                <a:lnTo>
                  <a:pt x="5766" y="13498"/>
                </a:lnTo>
                <a:lnTo>
                  <a:pt x="5980" y="13555"/>
                </a:lnTo>
                <a:cubicBezTo>
                  <a:pt x="5996" y="13522"/>
                  <a:pt x="6013" y="13486"/>
                  <a:pt x="6032" y="13447"/>
                </a:cubicBezTo>
                <a:lnTo>
                  <a:pt x="5766" y="13395"/>
                </a:lnTo>
                <a:close/>
                <a:moveTo>
                  <a:pt x="6113" y="13395"/>
                </a:moveTo>
                <a:cubicBezTo>
                  <a:pt x="6101" y="13557"/>
                  <a:pt x="6100" y="13554"/>
                  <a:pt x="6227" y="13529"/>
                </a:cubicBezTo>
                <a:lnTo>
                  <a:pt x="6232" y="13529"/>
                </a:lnTo>
                <a:lnTo>
                  <a:pt x="6113" y="13395"/>
                </a:lnTo>
                <a:close/>
                <a:moveTo>
                  <a:pt x="5495" y="13437"/>
                </a:moveTo>
                <a:lnTo>
                  <a:pt x="5524" y="13519"/>
                </a:lnTo>
                <a:lnTo>
                  <a:pt x="5543" y="13509"/>
                </a:lnTo>
                <a:lnTo>
                  <a:pt x="5543" y="13437"/>
                </a:lnTo>
                <a:lnTo>
                  <a:pt x="5495" y="13437"/>
                </a:lnTo>
                <a:close/>
                <a:moveTo>
                  <a:pt x="6298" y="13478"/>
                </a:moveTo>
                <a:cubicBezTo>
                  <a:pt x="6282" y="13518"/>
                  <a:pt x="6263" y="13557"/>
                  <a:pt x="6246" y="13596"/>
                </a:cubicBezTo>
                <a:lnTo>
                  <a:pt x="6298" y="13715"/>
                </a:lnTo>
                <a:cubicBezTo>
                  <a:pt x="6418" y="13701"/>
                  <a:pt x="6417" y="13698"/>
                  <a:pt x="6422" y="13560"/>
                </a:cubicBezTo>
                <a:lnTo>
                  <a:pt x="6427" y="13555"/>
                </a:lnTo>
                <a:lnTo>
                  <a:pt x="6298" y="13478"/>
                </a:lnTo>
                <a:close/>
                <a:moveTo>
                  <a:pt x="5913" y="13550"/>
                </a:moveTo>
                <a:cubicBezTo>
                  <a:pt x="5851" y="13550"/>
                  <a:pt x="5809" y="13578"/>
                  <a:pt x="5804" y="13664"/>
                </a:cubicBezTo>
                <a:lnTo>
                  <a:pt x="5913" y="13664"/>
                </a:lnTo>
                <a:lnTo>
                  <a:pt x="5913" y="13550"/>
                </a:lnTo>
                <a:close/>
                <a:moveTo>
                  <a:pt x="5671" y="13560"/>
                </a:moveTo>
                <a:lnTo>
                  <a:pt x="5704" y="13643"/>
                </a:lnTo>
                <a:lnTo>
                  <a:pt x="5723" y="13627"/>
                </a:lnTo>
                <a:lnTo>
                  <a:pt x="5723" y="13560"/>
                </a:lnTo>
                <a:lnTo>
                  <a:pt x="5671" y="13560"/>
                </a:lnTo>
                <a:close/>
                <a:moveTo>
                  <a:pt x="5524" y="13571"/>
                </a:moveTo>
                <a:cubicBezTo>
                  <a:pt x="5518" y="13581"/>
                  <a:pt x="5520" y="13610"/>
                  <a:pt x="5524" y="13658"/>
                </a:cubicBezTo>
                <a:lnTo>
                  <a:pt x="5571" y="13571"/>
                </a:lnTo>
                <a:cubicBezTo>
                  <a:pt x="5544" y="13564"/>
                  <a:pt x="5530" y="13560"/>
                  <a:pt x="5524" y="13571"/>
                </a:cubicBezTo>
                <a:close/>
                <a:moveTo>
                  <a:pt x="5234" y="13669"/>
                </a:moveTo>
                <a:cubicBezTo>
                  <a:pt x="5260" y="13700"/>
                  <a:pt x="5266" y="13716"/>
                  <a:pt x="5272" y="13715"/>
                </a:cubicBezTo>
                <a:cubicBezTo>
                  <a:pt x="5289" y="13710"/>
                  <a:pt x="5307" y="13701"/>
                  <a:pt x="5324" y="13694"/>
                </a:cubicBezTo>
                <a:lnTo>
                  <a:pt x="5234" y="13669"/>
                </a:lnTo>
                <a:close/>
                <a:moveTo>
                  <a:pt x="4901" y="13994"/>
                </a:moveTo>
                <a:cubicBezTo>
                  <a:pt x="4876" y="14030"/>
                  <a:pt x="4818" y="14043"/>
                  <a:pt x="4858" y="14117"/>
                </a:cubicBezTo>
                <a:cubicBezTo>
                  <a:pt x="4886" y="14080"/>
                  <a:pt x="4946" y="14070"/>
                  <a:pt x="4906" y="13994"/>
                </a:cubicBezTo>
                <a:lnTo>
                  <a:pt x="4901" y="13994"/>
                </a:lnTo>
                <a:close/>
                <a:moveTo>
                  <a:pt x="5143" y="13999"/>
                </a:moveTo>
                <a:lnTo>
                  <a:pt x="5143" y="14035"/>
                </a:lnTo>
                <a:lnTo>
                  <a:pt x="5205" y="14019"/>
                </a:lnTo>
                <a:lnTo>
                  <a:pt x="5210" y="13999"/>
                </a:lnTo>
                <a:lnTo>
                  <a:pt x="5143" y="13999"/>
                </a:lnTo>
                <a:close/>
                <a:moveTo>
                  <a:pt x="4896" y="14313"/>
                </a:moveTo>
                <a:lnTo>
                  <a:pt x="4896" y="14396"/>
                </a:lnTo>
                <a:lnTo>
                  <a:pt x="4915" y="14396"/>
                </a:lnTo>
                <a:lnTo>
                  <a:pt x="4915" y="14313"/>
                </a:lnTo>
                <a:lnTo>
                  <a:pt x="4896" y="14313"/>
                </a:lnTo>
                <a:close/>
                <a:moveTo>
                  <a:pt x="5053" y="14391"/>
                </a:moveTo>
                <a:lnTo>
                  <a:pt x="4996" y="14406"/>
                </a:lnTo>
                <a:lnTo>
                  <a:pt x="4996" y="14427"/>
                </a:lnTo>
                <a:lnTo>
                  <a:pt x="5058" y="14427"/>
                </a:lnTo>
                <a:lnTo>
                  <a:pt x="5053" y="14391"/>
                </a:lnTo>
                <a:close/>
                <a:moveTo>
                  <a:pt x="4236" y="14437"/>
                </a:moveTo>
                <a:lnTo>
                  <a:pt x="4236" y="14515"/>
                </a:lnTo>
                <a:lnTo>
                  <a:pt x="4255" y="14515"/>
                </a:lnTo>
                <a:lnTo>
                  <a:pt x="4255" y="14437"/>
                </a:lnTo>
                <a:lnTo>
                  <a:pt x="4236" y="14437"/>
                </a:lnTo>
                <a:close/>
                <a:moveTo>
                  <a:pt x="4140" y="14509"/>
                </a:moveTo>
                <a:lnTo>
                  <a:pt x="4079" y="14525"/>
                </a:lnTo>
                <a:lnTo>
                  <a:pt x="4079" y="14546"/>
                </a:lnTo>
                <a:lnTo>
                  <a:pt x="4140" y="14546"/>
                </a:lnTo>
                <a:lnTo>
                  <a:pt x="4140" y="14509"/>
                </a:lnTo>
                <a:close/>
                <a:moveTo>
                  <a:pt x="3922" y="14602"/>
                </a:moveTo>
                <a:lnTo>
                  <a:pt x="3922" y="14623"/>
                </a:lnTo>
                <a:lnTo>
                  <a:pt x="3998" y="14623"/>
                </a:lnTo>
                <a:lnTo>
                  <a:pt x="3998" y="14602"/>
                </a:lnTo>
                <a:lnTo>
                  <a:pt x="3922" y="14602"/>
                </a:lnTo>
                <a:close/>
                <a:moveTo>
                  <a:pt x="4297" y="14607"/>
                </a:moveTo>
                <a:lnTo>
                  <a:pt x="4297" y="14623"/>
                </a:lnTo>
                <a:lnTo>
                  <a:pt x="4369" y="14623"/>
                </a:lnTo>
                <a:lnTo>
                  <a:pt x="4369" y="14607"/>
                </a:lnTo>
                <a:lnTo>
                  <a:pt x="4297" y="14607"/>
                </a:lnTo>
                <a:close/>
                <a:moveTo>
                  <a:pt x="3779" y="14638"/>
                </a:moveTo>
                <a:cubicBezTo>
                  <a:pt x="3785" y="14660"/>
                  <a:pt x="3789" y="14684"/>
                  <a:pt x="3793" y="14705"/>
                </a:cubicBezTo>
                <a:lnTo>
                  <a:pt x="3813" y="14705"/>
                </a:lnTo>
                <a:lnTo>
                  <a:pt x="3813" y="14638"/>
                </a:lnTo>
                <a:lnTo>
                  <a:pt x="3779" y="14638"/>
                </a:lnTo>
                <a:close/>
                <a:moveTo>
                  <a:pt x="4217" y="14664"/>
                </a:moveTo>
                <a:lnTo>
                  <a:pt x="4136" y="14680"/>
                </a:lnTo>
                <a:lnTo>
                  <a:pt x="4217" y="14788"/>
                </a:lnTo>
                <a:lnTo>
                  <a:pt x="4217" y="14664"/>
                </a:lnTo>
                <a:close/>
                <a:moveTo>
                  <a:pt x="3993" y="14685"/>
                </a:moveTo>
                <a:lnTo>
                  <a:pt x="4012" y="14793"/>
                </a:lnTo>
                <a:lnTo>
                  <a:pt x="4088" y="14778"/>
                </a:lnTo>
                <a:lnTo>
                  <a:pt x="3993" y="14685"/>
                </a:lnTo>
                <a:close/>
                <a:moveTo>
                  <a:pt x="3637" y="14716"/>
                </a:moveTo>
                <a:lnTo>
                  <a:pt x="3641" y="14752"/>
                </a:lnTo>
                <a:lnTo>
                  <a:pt x="3698" y="14736"/>
                </a:lnTo>
                <a:lnTo>
                  <a:pt x="3703" y="14716"/>
                </a:lnTo>
                <a:lnTo>
                  <a:pt x="3637" y="14716"/>
                </a:lnTo>
                <a:close/>
                <a:moveTo>
                  <a:pt x="3546" y="14793"/>
                </a:moveTo>
                <a:lnTo>
                  <a:pt x="3485" y="14809"/>
                </a:lnTo>
                <a:lnTo>
                  <a:pt x="3485" y="14824"/>
                </a:lnTo>
                <a:lnTo>
                  <a:pt x="3546" y="14824"/>
                </a:lnTo>
                <a:lnTo>
                  <a:pt x="3546" y="14793"/>
                </a:lnTo>
                <a:close/>
                <a:moveTo>
                  <a:pt x="3922" y="14793"/>
                </a:moveTo>
                <a:lnTo>
                  <a:pt x="3860" y="14809"/>
                </a:lnTo>
                <a:lnTo>
                  <a:pt x="3860" y="14865"/>
                </a:lnTo>
                <a:lnTo>
                  <a:pt x="3936" y="14865"/>
                </a:lnTo>
                <a:lnTo>
                  <a:pt x="3922" y="14793"/>
                </a:lnTo>
                <a:close/>
                <a:moveTo>
                  <a:pt x="4283" y="14829"/>
                </a:moveTo>
                <a:lnTo>
                  <a:pt x="4231" y="14845"/>
                </a:lnTo>
                <a:lnTo>
                  <a:pt x="4231" y="14912"/>
                </a:lnTo>
                <a:cubicBezTo>
                  <a:pt x="4313" y="14912"/>
                  <a:pt x="4312" y="14882"/>
                  <a:pt x="4283" y="14829"/>
                </a:cubicBezTo>
                <a:close/>
                <a:moveTo>
                  <a:pt x="4145" y="14850"/>
                </a:moveTo>
                <a:lnTo>
                  <a:pt x="4017" y="14932"/>
                </a:lnTo>
                <a:lnTo>
                  <a:pt x="4155" y="14999"/>
                </a:lnTo>
                <a:cubicBezTo>
                  <a:pt x="4155" y="14940"/>
                  <a:pt x="4148" y="14903"/>
                  <a:pt x="4145" y="14850"/>
                </a:cubicBezTo>
                <a:close/>
                <a:moveTo>
                  <a:pt x="3342" y="14886"/>
                </a:moveTo>
                <a:lnTo>
                  <a:pt x="3342" y="14907"/>
                </a:lnTo>
                <a:lnTo>
                  <a:pt x="3413" y="14907"/>
                </a:lnTo>
                <a:lnTo>
                  <a:pt x="3413" y="14886"/>
                </a:lnTo>
                <a:lnTo>
                  <a:pt x="3342" y="14886"/>
                </a:lnTo>
                <a:close/>
                <a:moveTo>
                  <a:pt x="3256" y="14953"/>
                </a:moveTo>
                <a:lnTo>
                  <a:pt x="3157" y="14963"/>
                </a:lnTo>
                <a:lnTo>
                  <a:pt x="3157" y="14989"/>
                </a:lnTo>
                <a:lnTo>
                  <a:pt x="3256" y="14989"/>
                </a:lnTo>
                <a:lnTo>
                  <a:pt x="3256" y="14953"/>
                </a:lnTo>
                <a:close/>
                <a:moveTo>
                  <a:pt x="3408" y="14958"/>
                </a:moveTo>
                <a:lnTo>
                  <a:pt x="3337" y="14963"/>
                </a:lnTo>
                <a:lnTo>
                  <a:pt x="3342" y="15030"/>
                </a:lnTo>
                <a:lnTo>
                  <a:pt x="3413" y="15041"/>
                </a:lnTo>
                <a:cubicBezTo>
                  <a:pt x="3413" y="15015"/>
                  <a:pt x="3414" y="14991"/>
                  <a:pt x="3408" y="14958"/>
                </a:cubicBezTo>
                <a:close/>
                <a:moveTo>
                  <a:pt x="3461" y="15030"/>
                </a:moveTo>
                <a:cubicBezTo>
                  <a:pt x="3443" y="15034"/>
                  <a:pt x="3425" y="15043"/>
                  <a:pt x="3408" y="15051"/>
                </a:cubicBezTo>
                <a:lnTo>
                  <a:pt x="3494" y="15077"/>
                </a:lnTo>
                <a:cubicBezTo>
                  <a:pt x="3473" y="15049"/>
                  <a:pt x="3470" y="15030"/>
                  <a:pt x="3461" y="15030"/>
                </a:cubicBezTo>
                <a:close/>
                <a:moveTo>
                  <a:pt x="3494" y="15195"/>
                </a:moveTo>
                <a:lnTo>
                  <a:pt x="3494" y="15273"/>
                </a:lnTo>
                <a:lnTo>
                  <a:pt x="3508" y="15273"/>
                </a:lnTo>
                <a:lnTo>
                  <a:pt x="3508" y="15195"/>
                </a:lnTo>
                <a:lnTo>
                  <a:pt x="3494" y="15195"/>
                </a:lnTo>
                <a:close/>
                <a:moveTo>
                  <a:pt x="3351" y="15273"/>
                </a:moveTo>
                <a:cubicBezTo>
                  <a:pt x="3280" y="15286"/>
                  <a:pt x="3281" y="15284"/>
                  <a:pt x="3214" y="15366"/>
                </a:cubicBezTo>
                <a:lnTo>
                  <a:pt x="3337" y="15433"/>
                </a:lnTo>
                <a:lnTo>
                  <a:pt x="3408" y="15386"/>
                </a:lnTo>
                <a:lnTo>
                  <a:pt x="3351" y="15273"/>
                </a:lnTo>
                <a:close/>
                <a:moveTo>
                  <a:pt x="2653" y="15330"/>
                </a:moveTo>
                <a:cubicBezTo>
                  <a:pt x="2674" y="15354"/>
                  <a:pt x="2690" y="15382"/>
                  <a:pt x="2705" y="15412"/>
                </a:cubicBezTo>
                <a:cubicBezTo>
                  <a:pt x="2710" y="15440"/>
                  <a:pt x="2713" y="15471"/>
                  <a:pt x="2714" y="15500"/>
                </a:cubicBezTo>
                <a:lnTo>
                  <a:pt x="2848" y="15556"/>
                </a:lnTo>
                <a:lnTo>
                  <a:pt x="2862" y="15438"/>
                </a:lnTo>
                <a:lnTo>
                  <a:pt x="2938" y="15422"/>
                </a:lnTo>
                <a:lnTo>
                  <a:pt x="2857" y="15340"/>
                </a:lnTo>
                <a:lnTo>
                  <a:pt x="2843" y="15391"/>
                </a:lnTo>
                <a:lnTo>
                  <a:pt x="2653" y="15330"/>
                </a:lnTo>
                <a:close/>
                <a:moveTo>
                  <a:pt x="2158" y="15402"/>
                </a:moveTo>
                <a:lnTo>
                  <a:pt x="2244" y="15453"/>
                </a:lnTo>
                <a:lnTo>
                  <a:pt x="2310" y="15422"/>
                </a:lnTo>
                <a:lnTo>
                  <a:pt x="2296" y="15402"/>
                </a:lnTo>
                <a:lnTo>
                  <a:pt x="2158" y="15402"/>
                </a:lnTo>
                <a:close/>
                <a:moveTo>
                  <a:pt x="2054" y="15428"/>
                </a:moveTo>
                <a:lnTo>
                  <a:pt x="1906" y="15458"/>
                </a:lnTo>
                <a:lnTo>
                  <a:pt x="2040" y="15593"/>
                </a:lnTo>
                <a:cubicBezTo>
                  <a:pt x="2044" y="15519"/>
                  <a:pt x="2050" y="15482"/>
                  <a:pt x="2054" y="15428"/>
                </a:cubicBezTo>
                <a:close/>
                <a:moveTo>
                  <a:pt x="1697" y="15639"/>
                </a:moveTo>
                <a:lnTo>
                  <a:pt x="1816" y="15732"/>
                </a:lnTo>
                <a:lnTo>
                  <a:pt x="1830" y="15639"/>
                </a:lnTo>
                <a:lnTo>
                  <a:pt x="1697" y="15639"/>
                </a:lnTo>
                <a:close/>
                <a:moveTo>
                  <a:pt x="1840" y="15711"/>
                </a:moveTo>
                <a:lnTo>
                  <a:pt x="1902" y="15809"/>
                </a:lnTo>
                <a:lnTo>
                  <a:pt x="1982" y="15711"/>
                </a:lnTo>
                <a:lnTo>
                  <a:pt x="1840" y="15711"/>
                </a:lnTo>
                <a:close/>
                <a:moveTo>
                  <a:pt x="1612" y="16150"/>
                </a:moveTo>
                <a:cubicBezTo>
                  <a:pt x="1583" y="16153"/>
                  <a:pt x="1560" y="16168"/>
                  <a:pt x="1545" y="16206"/>
                </a:cubicBezTo>
                <a:lnTo>
                  <a:pt x="1578" y="16304"/>
                </a:lnTo>
                <a:lnTo>
                  <a:pt x="1669" y="16351"/>
                </a:lnTo>
                <a:cubicBezTo>
                  <a:pt x="1736" y="16301"/>
                  <a:pt x="1724" y="16228"/>
                  <a:pt x="1707" y="16155"/>
                </a:cubicBezTo>
                <a:cubicBezTo>
                  <a:pt x="1674" y="16152"/>
                  <a:pt x="1641" y="16146"/>
                  <a:pt x="1612" y="16150"/>
                </a:cubicBezTo>
                <a:close/>
                <a:moveTo>
                  <a:pt x="1726" y="17320"/>
                </a:moveTo>
                <a:lnTo>
                  <a:pt x="1740" y="17320"/>
                </a:lnTo>
                <a:lnTo>
                  <a:pt x="1754" y="17382"/>
                </a:lnTo>
                <a:lnTo>
                  <a:pt x="1726" y="17388"/>
                </a:lnTo>
                <a:lnTo>
                  <a:pt x="1726" y="17320"/>
                </a:lnTo>
                <a:close/>
                <a:moveTo>
                  <a:pt x="675" y="17836"/>
                </a:moveTo>
                <a:lnTo>
                  <a:pt x="575" y="17893"/>
                </a:lnTo>
                <a:lnTo>
                  <a:pt x="575" y="17908"/>
                </a:lnTo>
                <a:cubicBezTo>
                  <a:pt x="486" y="17912"/>
                  <a:pt x="444" y="17966"/>
                  <a:pt x="423" y="18074"/>
                </a:cubicBezTo>
                <a:lnTo>
                  <a:pt x="575" y="17970"/>
                </a:lnTo>
                <a:lnTo>
                  <a:pt x="575" y="17914"/>
                </a:lnTo>
                <a:lnTo>
                  <a:pt x="694" y="17898"/>
                </a:lnTo>
                <a:lnTo>
                  <a:pt x="675" y="17836"/>
                </a:lnTo>
                <a:close/>
                <a:moveTo>
                  <a:pt x="2372" y="18058"/>
                </a:moveTo>
                <a:lnTo>
                  <a:pt x="2101" y="18228"/>
                </a:lnTo>
                <a:cubicBezTo>
                  <a:pt x="2217" y="18244"/>
                  <a:pt x="2327" y="18174"/>
                  <a:pt x="2372" y="18058"/>
                </a:cubicBezTo>
                <a:close/>
                <a:moveTo>
                  <a:pt x="1978" y="18280"/>
                </a:moveTo>
                <a:lnTo>
                  <a:pt x="1978" y="18300"/>
                </a:lnTo>
                <a:lnTo>
                  <a:pt x="2049" y="18300"/>
                </a:lnTo>
                <a:lnTo>
                  <a:pt x="2049" y="18280"/>
                </a:lnTo>
                <a:lnTo>
                  <a:pt x="1978" y="18280"/>
                </a:lnTo>
                <a:close/>
                <a:moveTo>
                  <a:pt x="2258" y="18306"/>
                </a:moveTo>
                <a:cubicBezTo>
                  <a:pt x="2134" y="18332"/>
                  <a:pt x="2149" y="18464"/>
                  <a:pt x="2087" y="18533"/>
                </a:cubicBezTo>
                <a:cubicBezTo>
                  <a:pt x="2074" y="18547"/>
                  <a:pt x="2097" y="18599"/>
                  <a:pt x="2106" y="18661"/>
                </a:cubicBezTo>
                <a:cubicBezTo>
                  <a:pt x="2194" y="18565"/>
                  <a:pt x="2246" y="18441"/>
                  <a:pt x="2258" y="18306"/>
                </a:cubicBezTo>
                <a:close/>
                <a:moveTo>
                  <a:pt x="4991" y="18708"/>
                </a:moveTo>
                <a:cubicBezTo>
                  <a:pt x="4965" y="18714"/>
                  <a:pt x="4924" y="18694"/>
                  <a:pt x="4920" y="18749"/>
                </a:cubicBezTo>
                <a:cubicBezTo>
                  <a:pt x="4948" y="18743"/>
                  <a:pt x="4989" y="18768"/>
                  <a:pt x="4991" y="18708"/>
                </a:cubicBezTo>
                <a:close/>
                <a:moveTo>
                  <a:pt x="4906" y="18744"/>
                </a:moveTo>
                <a:lnTo>
                  <a:pt x="4725" y="18811"/>
                </a:lnTo>
                <a:cubicBezTo>
                  <a:pt x="4813" y="18855"/>
                  <a:pt x="4856" y="18796"/>
                  <a:pt x="4906" y="18744"/>
                </a:cubicBezTo>
                <a:close/>
                <a:moveTo>
                  <a:pt x="2962" y="18790"/>
                </a:moveTo>
                <a:lnTo>
                  <a:pt x="2900" y="18806"/>
                </a:lnTo>
                <a:lnTo>
                  <a:pt x="2900" y="18827"/>
                </a:lnTo>
                <a:lnTo>
                  <a:pt x="2962" y="18827"/>
                </a:lnTo>
                <a:lnTo>
                  <a:pt x="2962" y="18790"/>
                </a:lnTo>
                <a:close/>
                <a:moveTo>
                  <a:pt x="3960" y="18827"/>
                </a:moveTo>
                <a:lnTo>
                  <a:pt x="3893" y="18842"/>
                </a:lnTo>
                <a:lnTo>
                  <a:pt x="3893" y="18868"/>
                </a:lnTo>
                <a:lnTo>
                  <a:pt x="3960" y="18863"/>
                </a:lnTo>
                <a:lnTo>
                  <a:pt x="3960" y="18827"/>
                </a:lnTo>
                <a:close/>
                <a:moveTo>
                  <a:pt x="3223" y="19033"/>
                </a:moveTo>
                <a:lnTo>
                  <a:pt x="3152" y="19038"/>
                </a:lnTo>
                <a:lnTo>
                  <a:pt x="3152" y="19074"/>
                </a:lnTo>
                <a:lnTo>
                  <a:pt x="3223" y="19059"/>
                </a:lnTo>
                <a:lnTo>
                  <a:pt x="3223" y="19033"/>
                </a:lnTo>
                <a:close/>
                <a:moveTo>
                  <a:pt x="3080" y="19110"/>
                </a:moveTo>
                <a:cubicBezTo>
                  <a:pt x="3033" y="19097"/>
                  <a:pt x="2983" y="19126"/>
                  <a:pt x="2971" y="19177"/>
                </a:cubicBezTo>
                <a:cubicBezTo>
                  <a:pt x="2970" y="19181"/>
                  <a:pt x="2972" y="19184"/>
                  <a:pt x="2971" y="19188"/>
                </a:cubicBezTo>
                <a:cubicBezTo>
                  <a:pt x="3019" y="19201"/>
                  <a:pt x="3064" y="19172"/>
                  <a:pt x="3076" y="19121"/>
                </a:cubicBezTo>
                <a:cubicBezTo>
                  <a:pt x="3077" y="19117"/>
                  <a:pt x="3080" y="19114"/>
                  <a:pt x="3080" y="19110"/>
                </a:cubicBezTo>
                <a:close/>
                <a:moveTo>
                  <a:pt x="2895" y="19229"/>
                </a:moveTo>
                <a:cubicBezTo>
                  <a:pt x="2892" y="19289"/>
                  <a:pt x="2851" y="19264"/>
                  <a:pt x="2824" y="19270"/>
                </a:cubicBezTo>
                <a:lnTo>
                  <a:pt x="2824" y="19275"/>
                </a:lnTo>
                <a:cubicBezTo>
                  <a:pt x="2826" y="19212"/>
                  <a:pt x="2867" y="19235"/>
                  <a:pt x="2895" y="19229"/>
                </a:cubicBezTo>
                <a:close/>
                <a:moveTo>
                  <a:pt x="2819" y="19265"/>
                </a:moveTo>
                <a:lnTo>
                  <a:pt x="2748" y="19280"/>
                </a:lnTo>
                <a:lnTo>
                  <a:pt x="2748" y="19306"/>
                </a:lnTo>
                <a:lnTo>
                  <a:pt x="2819" y="19301"/>
                </a:lnTo>
                <a:lnTo>
                  <a:pt x="2819" y="19265"/>
                </a:lnTo>
                <a:close/>
                <a:moveTo>
                  <a:pt x="2638" y="19317"/>
                </a:moveTo>
                <a:lnTo>
                  <a:pt x="2638" y="19337"/>
                </a:lnTo>
                <a:lnTo>
                  <a:pt x="2710" y="19337"/>
                </a:lnTo>
                <a:lnTo>
                  <a:pt x="2710" y="19317"/>
                </a:lnTo>
                <a:lnTo>
                  <a:pt x="2638" y="19317"/>
                </a:lnTo>
                <a:close/>
                <a:moveTo>
                  <a:pt x="5248" y="19476"/>
                </a:moveTo>
                <a:lnTo>
                  <a:pt x="5248" y="19497"/>
                </a:lnTo>
                <a:lnTo>
                  <a:pt x="5319" y="19497"/>
                </a:lnTo>
                <a:lnTo>
                  <a:pt x="5319" y="19476"/>
                </a:lnTo>
                <a:lnTo>
                  <a:pt x="5248" y="19476"/>
                </a:lnTo>
                <a:close/>
                <a:moveTo>
                  <a:pt x="5357" y="19827"/>
                </a:moveTo>
                <a:cubicBezTo>
                  <a:pt x="5275" y="19827"/>
                  <a:pt x="5271" y="19857"/>
                  <a:pt x="5300" y="19910"/>
                </a:cubicBezTo>
                <a:lnTo>
                  <a:pt x="5357" y="19899"/>
                </a:lnTo>
                <a:lnTo>
                  <a:pt x="5357" y="19827"/>
                </a:lnTo>
                <a:close/>
                <a:moveTo>
                  <a:pt x="5281" y="19946"/>
                </a:moveTo>
                <a:lnTo>
                  <a:pt x="5234" y="20044"/>
                </a:lnTo>
                <a:lnTo>
                  <a:pt x="5267" y="20116"/>
                </a:lnTo>
                <a:lnTo>
                  <a:pt x="5281" y="20101"/>
                </a:lnTo>
                <a:lnTo>
                  <a:pt x="5281" y="19946"/>
                </a:lnTo>
                <a:close/>
                <a:moveTo>
                  <a:pt x="5072" y="19956"/>
                </a:moveTo>
                <a:lnTo>
                  <a:pt x="5072" y="20023"/>
                </a:lnTo>
                <a:lnTo>
                  <a:pt x="5177" y="19956"/>
                </a:lnTo>
                <a:lnTo>
                  <a:pt x="5072" y="19956"/>
                </a:lnTo>
                <a:close/>
                <a:moveTo>
                  <a:pt x="5462" y="20064"/>
                </a:moveTo>
                <a:lnTo>
                  <a:pt x="5338" y="20085"/>
                </a:lnTo>
                <a:lnTo>
                  <a:pt x="5419" y="20193"/>
                </a:lnTo>
                <a:lnTo>
                  <a:pt x="5481" y="20106"/>
                </a:lnTo>
                <a:lnTo>
                  <a:pt x="5462" y="20064"/>
                </a:lnTo>
                <a:close/>
                <a:moveTo>
                  <a:pt x="5243" y="20183"/>
                </a:moveTo>
                <a:lnTo>
                  <a:pt x="5177" y="20199"/>
                </a:lnTo>
                <a:cubicBezTo>
                  <a:pt x="5181" y="20226"/>
                  <a:pt x="5182" y="20245"/>
                  <a:pt x="5186" y="20266"/>
                </a:cubicBezTo>
                <a:lnTo>
                  <a:pt x="5191" y="20266"/>
                </a:lnTo>
                <a:lnTo>
                  <a:pt x="5243" y="20266"/>
                </a:lnTo>
                <a:lnTo>
                  <a:pt x="5243" y="20183"/>
                </a:lnTo>
                <a:close/>
                <a:moveTo>
                  <a:pt x="5343" y="20219"/>
                </a:moveTo>
                <a:cubicBezTo>
                  <a:pt x="5285" y="20290"/>
                  <a:pt x="5355" y="20312"/>
                  <a:pt x="5362" y="20322"/>
                </a:cubicBezTo>
                <a:lnTo>
                  <a:pt x="5448" y="20286"/>
                </a:lnTo>
                <a:lnTo>
                  <a:pt x="5343" y="20219"/>
                </a:lnTo>
                <a:close/>
                <a:moveTo>
                  <a:pt x="5571" y="20307"/>
                </a:moveTo>
                <a:lnTo>
                  <a:pt x="5443" y="20327"/>
                </a:lnTo>
                <a:lnTo>
                  <a:pt x="5524" y="20431"/>
                </a:lnTo>
                <a:cubicBezTo>
                  <a:pt x="5547" y="20399"/>
                  <a:pt x="5566" y="20372"/>
                  <a:pt x="5585" y="20343"/>
                </a:cubicBezTo>
                <a:lnTo>
                  <a:pt x="5571" y="20307"/>
                </a:lnTo>
                <a:close/>
                <a:moveTo>
                  <a:pt x="5624" y="20395"/>
                </a:moveTo>
                <a:lnTo>
                  <a:pt x="5624" y="20462"/>
                </a:lnTo>
                <a:cubicBezTo>
                  <a:pt x="5669" y="20458"/>
                  <a:pt x="5731" y="20506"/>
                  <a:pt x="5728" y="20395"/>
                </a:cubicBezTo>
                <a:lnTo>
                  <a:pt x="5624" y="20395"/>
                </a:lnTo>
                <a:close/>
                <a:moveTo>
                  <a:pt x="5448" y="20503"/>
                </a:moveTo>
                <a:lnTo>
                  <a:pt x="5429" y="20529"/>
                </a:lnTo>
                <a:cubicBezTo>
                  <a:pt x="5429" y="20546"/>
                  <a:pt x="5434" y="20565"/>
                  <a:pt x="5438" y="20591"/>
                </a:cubicBezTo>
                <a:lnTo>
                  <a:pt x="5528" y="20570"/>
                </a:lnTo>
                <a:lnTo>
                  <a:pt x="5448" y="20503"/>
                </a:lnTo>
                <a:close/>
                <a:moveTo>
                  <a:pt x="5576" y="20560"/>
                </a:moveTo>
                <a:cubicBezTo>
                  <a:pt x="5589" y="20588"/>
                  <a:pt x="5585" y="20606"/>
                  <a:pt x="5585" y="20632"/>
                </a:cubicBezTo>
                <a:lnTo>
                  <a:pt x="5652" y="20616"/>
                </a:lnTo>
                <a:lnTo>
                  <a:pt x="5652" y="20560"/>
                </a:lnTo>
                <a:lnTo>
                  <a:pt x="5576" y="20560"/>
                </a:lnTo>
                <a:close/>
                <a:moveTo>
                  <a:pt x="5833" y="20627"/>
                </a:moveTo>
                <a:lnTo>
                  <a:pt x="5671" y="20637"/>
                </a:lnTo>
                <a:lnTo>
                  <a:pt x="5776" y="20694"/>
                </a:lnTo>
                <a:lnTo>
                  <a:pt x="5847" y="20652"/>
                </a:lnTo>
                <a:lnTo>
                  <a:pt x="5833" y="20627"/>
                </a:lnTo>
                <a:close/>
                <a:moveTo>
                  <a:pt x="5785" y="20781"/>
                </a:moveTo>
                <a:cubicBezTo>
                  <a:pt x="5766" y="20788"/>
                  <a:pt x="5746" y="20797"/>
                  <a:pt x="5728" y="20807"/>
                </a:cubicBezTo>
                <a:cubicBezTo>
                  <a:pt x="5714" y="20819"/>
                  <a:pt x="5701" y="20833"/>
                  <a:pt x="5690" y="20848"/>
                </a:cubicBezTo>
                <a:lnTo>
                  <a:pt x="5714" y="20874"/>
                </a:lnTo>
                <a:lnTo>
                  <a:pt x="5804" y="20812"/>
                </a:lnTo>
                <a:lnTo>
                  <a:pt x="5785" y="20781"/>
                </a:lnTo>
                <a:close/>
                <a:moveTo>
                  <a:pt x="5842" y="20879"/>
                </a:moveTo>
                <a:lnTo>
                  <a:pt x="5842" y="20895"/>
                </a:lnTo>
                <a:lnTo>
                  <a:pt x="5913" y="20895"/>
                </a:lnTo>
                <a:lnTo>
                  <a:pt x="5913" y="20879"/>
                </a:lnTo>
                <a:lnTo>
                  <a:pt x="5842" y="20879"/>
                </a:lnTo>
                <a:close/>
                <a:moveTo>
                  <a:pt x="5814" y="20910"/>
                </a:moveTo>
                <a:lnTo>
                  <a:pt x="5814" y="21034"/>
                </a:lnTo>
                <a:lnTo>
                  <a:pt x="5890" y="21013"/>
                </a:lnTo>
                <a:lnTo>
                  <a:pt x="5814" y="20910"/>
                </a:lnTo>
                <a:close/>
                <a:moveTo>
                  <a:pt x="5942" y="21153"/>
                </a:moveTo>
                <a:lnTo>
                  <a:pt x="5880" y="21163"/>
                </a:lnTo>
                <a:lnTo>
                  <a:pt x="5880" y="21184"/>
                </a:lnTo>
                <a:lnTo>
                  <a:pt x="5942" y="21184"/>
                </a:lnTo>
                <a:lnTo>
                  <a:pt x="5942" y="21153"/>
                </a:lnTo>
                <a:close/>
                <a:moveTo>
                  <a:pt x="6051" y="21473"/>
                </a:moveTo>
                <a:lnTo>
                  <a:pt x="5990" y="21483"/>
                </a:lnTo>
                <a:lnTo>
                  <a:pt x="5990" y="21503"/>
                </a:lnTo>
                <a:lnTo>
                  <a:pt x="6051" y="21503"/>
                </a:lnTo>
                <a:lnTo>
                  <a:pt x="6051" y="21473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30" name="Google Shape;130;p22"/>
          <p:cNvSpPr txBox="1">
            <a:spLocks noGrp="1"/>
          </p:cNvSpPr>
          <p:nvPr>
            <p:ph type="title" idx="4294967295"/>
          </p:nvPr>
        </p:nvSpPr>
        <p:spPr>
          <a:xfrm>
            <a:off x="546882" y="328611"/>
            <a:ext cx="3014663" cy="6061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dirty="0" err="1">
                <a:latin typeface="Bree Serif"/>
                <a:sym typeface="Wingdings" panose="05000000000000000000" pitchFamily="2" charset="2"/>
              </a:rPr>
              <a:t>T</a:t>
            </a:r>
            <a:r>
              <a:rPr lang="en-US" sz="3000" b="1" dirty="0" err="1">
                <a:latin typeface="Bree Serif"/>
              </a:rPr>
              <a:t>hành</a:t>
            </a:r>
            <a:r>
              <a:rPr lang="en-US" sz="3000" b="1" dirty="0">
                <a:latin typeface="Bree Serif"/>
              </a:rPr>
              <a:t> </a:t>
            </a:r>
            <a:r>
              <a:rPr lang="en-US" sz="3000" b="1" dirty="0" err="1">
                <a:latin typeface="Bree Serif"/>
              </a:rPr>
              <a:t>viên</a:t>
            </a:r>
            <a:r>
              <a:rPr lang="en-US" sz="3000" b="1" dirty="0">
                <a:latin typeface="Bree Serif"/>
              </a:rPr>
              <a:t> </a:t>
            </a:r>
            <a:r>
              <a:rPr lang="en-US" sz="3000" b="1" dirty="0" err="1">
                <a:latin typeface="Bree Serif"/>
              </a:rPr>
              <a:t>nhóm</a:t>
            </a:r>
            <a:endParaRPr sz="3000" dirty="0"/>
          </a:p>
        </p:txBody>
      </p:sp>
      <p:sp>
        <p:nvSpPr>
          <p:cNvPr id="131" name="Google Shape;131;p22"/>
          <p:cNvSpPr txBox="1">
            <a:spLocks noGrp="1"/>
          </p:cNvSpPr>
          <p:nvPr>
            <p:ph type="body" idx="4294967295"/>
          </p:nvPr>
        </p:nvSpPr>
        <p:spPr>
          <a:xfrm>
            <a:off x="414338" y="1635920"/>
            <a:ext cx="3293662" cy="25717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vi-VN" sz="2000" dirty="0">
                <a:latin typeface="Bree Serif"/>
              </a:rPr>
              <a:t>Nguyễn Chánh An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vi-VN" sz="2000" dirty="0">
                <a:latin typeface="Bree Serif"/>
              </a:rPr>
              <a:t>Nguyễn Hồng Bản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vi-VN" sz="2000" dirty="0">
                <a:latin typeface="Bree Serif"/>
              </a:rPr>
              <a:t>Nguyễn Thành Quốc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vi-VN" sz="2000" dirty="0">
                <a:latin typeface="Bree Serif"/>
              </a:rPr>
              <a:t>Phạm Văn Vinh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vi-VN" sz="2000" dirty="0">
                <a:latin typeface="Bree Serif"/>
              </a:rPr>
              <a:t>Đỗ Giang Nam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vi-VN" sz="2000" dirty="0">
                <a:latin typeface="Bree Serif"/>
              </a:rPr>
              <a:t>Phùng Anh Quân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400" dirty="0"/>
          </a:p>
        </p:txBody>
      </p:sp>
      <p:sp>
        <p:nvSpPr>
          <p:cNvPr id="132" name="Google Shape;132;p22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ctrTitle"/>
          </p:nvPr>
        </p:nvSpPr>
        <p:spPr>
          <a:xfrm>
            <a:off x="150019" y="492920"/>
            <a:ext cx="6079331" cy="6143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3200" b="1" dirty="0">
                <a:latin typeface="Bree Serif"/>
              </a:rPr>
              <a:t>Giới </a:t>
            </a:r>
            <a:r>
              <a:rPr lang="vi-VN" sz="3000" b="1" dirty="0">
                <a:latin typeface="Bree Serif"/>
              </a:rPr>
              <a:t>thiệu</a:t>
            </a:r>
            <a:r>
              <a:rPr lang="vi-VN" sz="3200" b="1" dirty="0">
                <a:latin typeface="Bree Serif"/>
              </a:rPr>
              <a:t> </a:t>
            </a:r>
            <a:r>
              <a:rPr lang="en-US" sz="3200" b="1" dirty="0" err="1">
                <a:latin typeface="Bree Serif"/>
              </a:rPr>
              <a:t>sơ</a:t>
            </a:r>
            <a:r>
              <a:rPr lang="en-US" sz="3200" b="1" dirty="0">
                <a:latin typeface="Bree Serif"/>
              </a:rPr>
              <a:t> </a:t>
            </a:r>
            <a:r>
              <a:rPr lang="en-US" sz="3200" b="1" dirty="0" err="1">
                <a:latin typeface="Bree Serif"/>
              </a:rPr>
              <a:t>lược</a:t>
            </a:r>
            <a:r>
              <a:rPr lang="en-US" sz="3200" b="1" dirty="0">
                <a:latin typeface="Bree Serif"/>
              </a:rPr>
              <a:t> </a:t>
            </a:r>
            <a:r>
              <a:rPr lang="en-US" sz="3200" b="1" dirty="0" err="1">
                <a:latin typeface="Bree Serif"/>
              </a:rPr>
              <a:t>về</a:t>
            </a:r>
            <a:r>
              <a:rPr lang="vi-VN" sz="3200" b="1" dirty="0">
                <a:latin typeface="Bree Serif"/>
              </a:rPr>
              <a:t> trang web</a:t>
            </a:r>
            <a:endParaRPr sz="3000" b="1" dirty="0">
              <a:solidFill>
                <a:schemeClr val="accent3"/>
              </a:solidFill>
            </a:endParaRPr>
          </a:p>
        </p:txBody>
      </p:sp>
      <p:sp>
        <p:nvSpPr>
          <p:cNvPr id="82" name="Google Shape;82;p16"/>
          <p:cNvSpPr txBox="1">
            <a:spLocks noGrp="1"/>
          </p:cNvSpPr>
          <p:nvPr>
            <p:ph type="subTitle" idx="1"/>
          </p:nvPr>
        </p:nvSpPr>
        <p:spPr>
          <a:xfrm>
            <a:off x="289359" y="1937948"/>
            <a:ext cx="5661385" cy="19962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/>
            <a:r>
              <a:rPr lang="en-US" sz="2000" dirty="0" err="1">
                <a:latin typeface="Bree Serif"/>
              </a:rPr>
              <a:t>Dữ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liệu</a:t>
            </a:r>
            <a:r>
              <a:rPr lang="en-US" sz="2000" dirty="0">
                <a:latin typeface="Bree Serif"/>
              </a:rPr>
              <a:t> </a:t>
            </a:r>
            <a:r>
              <a:rPr lang="vi-VN" sz="2000" dirty="0">
                <a:latin typeface="Bree Serif"/>
              </a:rPr>
              <a:t>được </a:t>
            </a:r>
            <a:r>
              <a:rPr lang="en-US" sz="2000" dirty="0" err="1">
                <a:latin typeface="Bree Serif"/>
              </a:rPr>
              <a:t>lấy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từ</a:t>
            </a:r>
            <a:r>
              <a:rPr lang="en-US" sz="2000" dirty="0">
                <a:latin typeface="Bree Serif"/>
              </a:rPr>
              <a:t> </a:t>
            </a:r>
            <a:r>
              <a:rPr lang="vi-VN" sz="2000" dirty="0">
                <a:latin typeface="Bree Serif"/>
              </a:rPr>
              <a:t>trang </a:t>
            </a:r>
            <a:r>
              <a:rPr lang="en-US" sz="2000" dirty="0">
                <a:latin typeface="Bree Serif"/>
              </a:rPr>
              <a:t>web</a:t>
            </a:r>
            <a:r>
              <a:rPr lang="vi-VN" sz="2000" dirty="0">
                <a:latin typeface="Bree Serif"/>
              </a:rPr>
              <a:t> ivymoda.com nhầm muốn hướng đến người dùng sử dụng một cách hoàn thiện nhất, gồm những mặt hàng sản phẩm đa dạng. </a:t>
            </a:r>
            <a:r>
              <a:rPr lang="vi-VN" sz="2000" dirty="0">
                <a:ln w="0"/>
                <a:latin typeface="Bree Serif"/>
              </a:rPr>
              <a:t>Trải nghiệm của khách hàng chủ yếu</a:t>
            </a:r>
            <a:r>
              <a:rPr lang="en-US" sz="2000" dirty="0">
                <a:ln w="0"/>
                <a:latin typeface="Bree Serif"/>
              </a:rPr>
              <a:t> </a:t>
            </a:r>
            <a:r>
              <a:rPr lang="en-US" sz="2000" dirty="0" err="1">
                <a:ln w="0"/>
                <a:latin typeface="Bree Serif"/>
              </a:rPr>
              <a:t>được</a:t>
            </a:r>
            <a:r>
              <a:rPr lang="en-US" sz="2000" dirty="0">
                <a:ln w="0"/>
                <a:latin typeface="Bree Serif"/>
              </a:rPr>
              <a:t> </a:t>
            </a:r>
            <a:r>
              <a:rPr lang="en-US" sz="2000" dirty="0" err="1">
                <a:ln w="0"/>
                <a:latin typeface="Bree Serif"/>
              </a:rPr>
              <a:t>đặt</a:t>
            </a:r>
            <a:r>
              <a:rPr lang="en-US" sz="2000" dirty="0">
                <a:ln w="0"/>
                <a:latin typeface="Bree Serif"/>
              </a:rPr>
              <a:t> </a:t>
            </a:r>
            <a:r>
              <a:rPr lang="en-US" sz="2000" dirty="0" err="1">
                <a:ln w="0"/>
                <a:latin typeface="Bree Serif"/>
              </a:rPr>
              <a:t>lên</a:t>
            </a:r>
            <a:r>
              <a:rPr lang="en-US" sz="2000" dirty="0">
                <a:ln w="0"/>
                <a:latin typeface="Bree Serif"/>
              </a:rPr>
              <a:t> </a:t>
            </a:r>
            <a:r>
              <a:rPr lang="en-US" sz="2000" dirty="0" err="1">
                <a:ln w="0"/>
                <a:latin typeface="Bree Serif"/>
              </a:rPr>
              <a:t>hàng</a:t>
            </a:r>
            <a:r>
              <a:rPr lang="en-US" sz="2000" dirty="0">
                <a:ln w="0"/>
                <a:latin typeface="Bree Serif"/>
              </a:rPr>
              <a:t> </a:t>
            </a:r>
            <a:r>
              <a:rPr lang="en-US" sz="2000" dirty="0" err="1">
                <a:ln w="0"/>
                <a:latin typeface="Bree Serif"/>
              </a:rPr>
              <a:t>đầu</a:t>
            </a:r>
            <a:r>
              <a:rPr lang="en-US" sz="2000" dirty="0">
                <a:ln w="0"/>
                <a:latin typeface="Bree Serif"/>
              </a:rPr>
              <a:t> </a:t>
            </a:r>
            <a:r>
              <a:rPr lang="en-US" sz="2000" dirty="0" err="1">
                <a:ln w="0"/>
                <a:latin typeface="Bree Serif"/>
              </a:rPr>
              <a:t>khi</a:t>
            </a:r>
            <a:r>
              <a:rPr lang="en-US" sz="2000" dirty="0">
                <a:ln w="0"/>
                <a:latin typeface="Bree Serif"/>
              </a:rPr>
              <a:t> </a:t>
            </a:r>
            <a:r>
              <a:rPr lang="en-US" sz="2000" dirty="0" err="1">
                <a:ln w="0"/>
                <a:latin typeface="Bree Serif"/>
              </a:rPr>
              <a:t>mua</a:t>
            </a:r>
            <a:r>
              <a:rPr lang="en-US" sz="2000" dirty="0">
                <a:ln w="0"/>
                <a:latin typeface="Bree Serif"/>
              </a:rPr>
              <a:t> </a:t>
            </a:r>
            <a:r>
              <a:rPr lang="en-US" sz="2000" dirty="0" err="1">
                <a:ln w="0"/>
                <a:latin typeface="Bree Serif"/>
              </a:rPr>
              <a:t>sắm</a:t>
            </a:r>
            <a:r>
              <a:rPr lang="en-US" sz="2000" dirty="0">
                <a:ln w="0"/>
                <a:latin typeface="Bree Serif"/>
              </a:rPr>
              <a:t> </a:t>
            </a:r>
            <a:r>
              <a:rPr lang="en-US" sz="2000" dirty="0" err="1">
                <a:ln w="0"/>
                <a:latin typeface="Bree Serif"/>
              </a:rPr>
              <a:t>tại</a:t>
            </a:r>
            <a:r>
              <a:rPr lang="en-US" sz="2000" dirty="0">
                <a:ln w="0"/>
                <a:latin typeface="Bree Serif"/>
              </a:rPr>
              <a:t> </a:t>
            </a:r>
            <a:r>
              <a:rPr lang="en-US" sz="2000" dirty="0" err="1">
                <a:ln w="0"/>
                <a:latin typeface="Bree Serif"/>
              </a:rPr>
              <a:t>đây</a:t>
            </a:r>
            <a:r>
              <a:rPr lang="vi-VN" sz="2000" dirty="0">
                <a:ln w="0"/>
                <a:latin typeface="Bree Serif"/>
              </a:rPr>
              <a:t>.</a:t>
            </a:r>
            <a:endParaRPr lang="vi-VN" sz="2000" dirty="0">
              <a:latin typeface="Bree Serif"/>
            </a:endParaRPr>
          </a:p>
          <a:p>
            <a:pPr marL="114300" indent="0"/>
            <a:endParaRPr lang="vi-VN" sz="2000" dirty="0">
              <a:latin typeface="Bree Serif"/>
            </a:endParaRPr>
          </a:p>
        </p:txBody>
      </p:sp>
      <p:sp>
        <p:nvSpPr>
          <p:cNvPr id="83" name="Google Shape;83;p16"/>
          <p:cNvSpPr txBox="1">
            <a:spLocks noGrp="1"/>
          </p:cNvSpPr>
          <p:nvPr>
            <p:ph type="sldNum" idx="4294967295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44"/>
          <p:cNvSpPr txBox="1">
            <a:spLocks noGrp="1"/>
          </p:cNvSpPr>
          <p:nvPr>
            <p:ph type="title"/>
          </p:nvPr>
        </p:nvSpPr>
        <p:spPr>
          <a:xfrm>
            <a:off x="451011" y="313933"/>
            <a:ext cx="4835364" cy="53622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dirty="0" err="1">
                <a:latin typeface="Bree Serif"/>
              </a:rPr>
              <a:t>Ngôn</a:t>
            </a:r>
            <a:r>
              <a:rPr lang="en-US" sz="3000" b="1" dirty="0">
                <a:latin typeface="Bree Serif"/>
              </a:rPr>
              <a:t> </a:t>
            </a:r>
            <a:r>
              <a:rPr lang="en-US" sz="3000" b="1" dirty="0" err="1">
                <a:latin typeface="Bree Serif"/>
              </a:rPr>
              <a:t>ngữ</a:t>
            </a:r>
            <a:r>
              <a:rPr lang="en-US" sz="3000" b="1" dirty="0">
                <a:latin typeface="Bree Serif"/>
              </a:rPr>
              <a:t> </a:t>
            </a:r>
            <a:r>
              <a:rPr lang="en-US" sz="3000" b="1" dirty="0" err="1">
                <a:latin typeface="Bree Serif"/>
              </a:rPr>
              <a:t>tạo</a:t>
            </a:r>
            <a:r>
              <a:rPr lang="en-US" sz="3000" b="1" dirty="0">
                <a:latin typeface="Bree Serif"/>
              </a:rPr>
              <a:t> </a:t>
            </a:r>
            <a:r>
              <a:rPr lang="en-US" sz="3000" b="1" dirty="0" err="1">
                <a:latin typeface="Bree Serif"/>
              </a:rPr>
              <a:t>nên</a:t>
            </a:r>
            <a:r>
              <a:rPr lang="en-US" sz="3000" b="1" dirty="0">
                <a:latin typeface="Bree Serif"/>
              </a:rPr>
              <a:t> </a:t>
            </a:r>
            <a:r>
              <a:rPr lang="vi-VN" sz="3000" b="1" dirty="0">
                <a:latin typeface="Bree Serif"/>
              </a:rPr>
              <a:t>trang web</a:t>
            </a:r>
            <a:endParaRPr sz="3000" dirty="0"/>
          </a:p>
        </p:txBody>
      </p:sp>
      <p:sp>
        <p:nvSpPr>
          <p:cNvPr id="426" name="Google Shape;426;p44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grpSp>
        <p:nvGrpSpPr>
          <p:cNvPr id="427" name="Google Shape;427;p44"/>
          <p:cNvGrpSpPr/>
          <p:nvPr/>
        </p:nvGrpSpPr>
        <p:grpSpPr>
          <a:xfrm>
            <a:off x="79536" y="1776620"/>
            <a:ext cx="2453304" cy="2126651"/>
            <a:chOff x="3824940" y="4557128"/>
            <a:chExt cx="635324" cy="550732"/>
          </a:xfrm>
        </p:grpSpPr>
        <p:sp>
          <p:nvSpPr>
            <p:cNvPr id="428" name="Google Shape;428;p44"/>
            <p:cNvSpPr/>
            <p:nvPr/>
          </p:nvSpPr>
          <p:spPr>
            <a:xfrm>
              <a:off x="3955916" y="4903698"/>
              <a:ext cx="364723" cy="110621"/>
            </a:xfrm>
            <a:custGeom>
              <a:avLst/>
              <a:gdLst/>
              <a:ahLst/>
              <a:cxnLst/>
              <a:rect l="l" t="t" r="r" b="b"/>
              <a:pathLst>
                <a:path w="640" h="194" extrusionOk="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 dirty="0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CSS</a:t>
              </a:r>
            </a:p>
          </p:txBody>
        </p:sp>
        <p:sp>
          <p:nvSpPr>
            <p:cNvPr id="429" name="Google Shape;429;p44"/>
            <p:cNvSpPr/>
            <p:nvPr/>
          </p:nvSpPr>
          <p:spPr>
            <a:xfrm>
              <a:off x="4002092" y="4999728"/>
              <a:ext cx="275015" cy="108132"/>
            </a:xfrm>
            <a:custGeom>
              <a:avLst/>
              <a:gdLst/>
              <a:ahLst/>
              <a:cxnLst/>
              <a:rect l="l" t="t" r="r" b="b"/>
              <a:pathLst>
                <a:path w="483" h="190" extrusionOk="0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 dirty="0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HTML</a:t>
              </a:r>
              <a:endParaRPr sz="1200" b="1" i="0" u="none" strike="noStrike" cap="none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431" name="Google Shape;431;p44"/>
            <p:cNvSpPr/>
            <p:nvPr/>
          </p:nvSpPr>
          <p:spPr>
            <a:xfrm>
              <a:off x="3868662" y="4710395"/>
              <a:ext cx="541875" cy="112657"/>
            </a:xfrm>
            <a:custGeom>
              <a:avLst/>
              <a:gdLst/>
              <a:ahLst/>
              <a:cxnLst/>
              <a:rect l="l" t="t" r="r" b="b"/>
              <a:pathLst>
                <a:path w="951" h="198" extrusionOk="0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 i="0" u="none" strike="noStrike" cap="none" dirty="0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My SQL</a:t>
              </a:r>
              <a:endParaRPr sz="1200" b="1" i="0" u="none" strike="noStrike" cap="none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432" name="Google Shape;432;p44"/>
            <p:cNvSpPr/>
            <p:nvPr/>
          </p:nvSpPr>
          <p:spPr>
            <a:xfrm>
              <a:off x="3824940" y="4614704"/>
              <a:ext cx="629543" cy="114014"/>
            </a:xfrm>
            <a:custGeom>
              <a:avLst/>
              <a:gdLst/>
              <a:ahLst/>
              <a:cxnLst/>
              <a:rect l="l" t="t" r="r" b="b"/>
              <a:pathLst>
                <a:path w="1105" h="200" extrusionOk="0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 i="0" u="none" strike="noStrike" cap="none" dirty="0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PHP</a:t>
              </a:r>
              <a:endParaRPr sz="1200" b="1" i="0" u="none" strike="noStrike" cap="none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433" name="Google Shape;433;p44"/>
            <p:cNvSpPr/>
            <p:nvPr/>
          </p:nvSpPr>
          <p:spPr>
            <a:xfrm>
              <a:off x="3912610" y="4806085"/>
              <a:ext cx="453525" cy="112204"/>
            </a:xfrm>
            <a:custGeom>
              <a:avLst/>
              <a:gdLst/>
              <a:ahLst/>
              <a:cxnLst/>
              <a:rect l="l" t="t" r="r" b="b"/>
              <a:pathLst>
                <a:path w="796" h="197" extrusionOk="0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-US" sz="1200" b="1" i="0" u="none" strike="noStrike" cap="none" dirty="0" err="1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Javascript</a:t>
              </a:r>
              <a:endParaRPr sz="1200" b="1" i="0" u="none" strike="noStrike" cap="none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434" name="Google Shape;434;p44"/>
            <p:cNvSpPr/>
            <p:nvPr/>
          </p:nvSpPr>
          <p:spPr>
            <a:xfrm>
              <a:off x="3824940" y="4557128"/>
              <a:ext cx="635324" cy="79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2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cxnSp>
        <p:nvCxnSpPr>
          <p:cNvPr id="437" name="Google Shape;437;p44"/>
          <p:cNvCxnSpPr/>
          <p:nvPr/>
        </p:nvCxnSpPr>
        <p:spPr>
          <a:xfrm>
            <a:off x="2582121" y="2099292"/>
            <a:ext cx="9345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38" name="Google Shape;438;p44"/>
          <p:cNvSpPr txBox="1"/>
          <p:nvPr/>
        </p:nvSpPr>
        <p:spPr>
          <a:xfrm>
            <a:off x="3650457" y="1798185"/>
            <a:ext cx="2618697" cy="4870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Dùng để liên kết cơ sở dữ liệu và thực thi các câu lệnh truy vấn MySQL, yêu cầu người dùng.</a:t>
            </a:r>
            <a:endParaRPr sz="1200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39" name="Google Shape;439;p44"/>
          <p:cNvCxnSpPr/>
          <p:nvPr/>
        </p:nvCxnSpPr>
        <p:spPr>
          <a:xfrm>
            <a:off x="2388843" y="2497112"/>
            <a:ext cx="11049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40" name="Google Shape;440;p44"/>
          <p:cNvSpPr txBox="1"/>
          <p:nvPr/>
        </p:nvSpPr>
        <p:spPr>
          <a:xfrm>
            <a:off x="3650457" y="2368460"/>
            <a:ext cx="2147700" cy="2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Dùng để tạo cơ sở dữ liệu.</a:t>
            </a:r>
            <a:endParaRPr sz="1200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41" name="Google Shape;441;p44"/>
          <p:cNvCxnSpPr/>
          <p:nvPr/>
        </p:nvCxnSpPr>
        <p:spPr>
          <a:xfrm>
            <a:off x="2243643" y="2843081"/>
            <a:ext cx="12501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42" name="Google Shape;442;p44"/>
          <p:cNvSpPr txBox="1"/>
          <p:nvPr/>
        </p:nvSpPr>
        <p:spPr>
          <a:xfrm>
            <a:off x="3650457" y="2616441"/>
            <a:ext cx="2686050" cy="4870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Tạo các ràng buộc và xử lý các sự kiện thêm, sửa, xoá… để hoàn thiện hơn.</a:t>
            </a:r>
            <a:endParaRPr sz="1200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43" name="Google Shape;443;p44"/>
          <p:cNvCxnSpPr/>
          <p:nvPr/>
        </p:nvCxnSpPr>
        <p:spPr>
          <a:xfrm>
            <a:off x="2050434" y="3217865"/>
            <a:ext cx="1408200" cy="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44" name="Google Shape;444;p44"/>
          <p:cNvSpPr txBox="1"/>
          <p:nvPr/>
        </p:nvSpPr>
        <p:spPr>
          <a:xfrm>
            <a:off x="3650457" y="3086238"/>
            <a:ext cx="3430451" cy="328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Dùng để trang trí cho web trở nên sinh động hơn.</a:t>
            </a:r>
            <a:endParaRPr sz="1200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45" name="Google Shape;445;p44"/>
          <p:cNvCxnSpPr/>
          <p:nvPr/>
        </p:nvCxnSpPr>
        <p:spPr>
          <a:xfrm>
            <a:off x="1892934" y="3590694"/>
            <a:ext cx="1565700" cy="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46" name="Google Shape;446;p44"/>
          <p:cNvSpPr txBox="1"/>
          <p:nvPr/>
        </p:nvSpPr>
        <p:spPr>
          <a:xfrm>
            <a:off x="3650457" y="3449075"/>
            <a:ext cx="2147700" cy="2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Tạo</a:t>
            </a:r>
            <a:r>
              <a:rPr lang="en-US" sz="12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200" dirty="0" err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khung</a:t>
            </a:r>
            <a:r>
              <a:rPr lang="en-US" sz="12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200" dirty="0" err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sườn</a:t>
            </a:r>
            <a:r>
              <a:rPr lang="en-US" sz="12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200" dirty="0" err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cho</a:t>
            </a:r>
            <a:r>
              <a:rPr lang="en-US" sz="12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200" dirty="0" err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trang</a:t>
            </a:r>
            <a:r>
              <a:rPr lang="en-US" sz="12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web.</a:t>
            </a:r>
            <a:endParaRPr sz="1200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ythrough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8"/>
          <p:cNvSpPr txBox="1">
            <a:spLocks noGrp="1"/>
          </p:cNvSpPr>
          <p:nvPr>
            <p:ph type="ctrTitle"/>
          </p:nvPr>
        </p:nvSpPr>
        <p:spPr>
          <a:xfrm>
            <a:off x="642935" y="57060"/>
            <a:ext cx="5607846" cy="59311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127000" indent="0">
              <a:buNone/>
            </a:pPr>
            <a:r>
              <a:rPr lang="vi-VN" sz="3000" b="1" dirty="0">
                <a:latin typeface="Bree Serif"/>
              </a:rPr>
              <a:t>Phân tích và thiết kế trang web</a:t>
            </a:r>
          </a:p>
        </p:txBody>
      </p:sp>
      <p:sp>
        <p:nvSpPr>
          <p:cNvPr id="296" name="Google Shape;296;p38"/>
          <p:cNvSpPr txBox="1">
            <a:spLocks noGrp="1"/>
          </p:cNvSpPr>
          <p:nvPr>
            <p:ph type="subTitle" idx="1"/>
          </p:nvPr>
        </p:nvSpPr>
        <p:spPr>
          <a:xfrm>
            <a:off x="100013" y="521495"/>
            <a:ext cx="2293144" cy="3500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sz="2000" b="1" dirty="0" err="1">
                <a:latin typeface="Bree Serif"/>
              </a:rPr>
              <a:t>Cơ</a:t>
            </a:r>
            <a:r>
              <a:rPr lang="en-US" sz="2000" b="1" dirty="0">
                <a:latin typeface="Bree Serif"/>
              </a:rPr>
              <a:t> </a:t>
            </a:r>
            <a:r>
              <a:rPr lang="vi-VN" sz="2000" b="1" dirty="0">
                <a:latin typeface="Bree Serif"/>
              </a:rPr>
              <a:t>sở dữ liệu</a:t>
            </a:r>
            <a:r>
              <a:rPr lang="en-US" sz="2000" b="1" dirty="0">
                <a:latin typeface="Bree Serif"/>
              </a:rPr>
              <a:t> 6AESN</a:t>
            </a:r>
            <a:endParaRPr lang="vi-VN" sz="2000" b="1" dirty="0">
              <a:latin typeface="Bree Serif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876AD31-5A67-591A-6BA9-72585666F2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19803"/>
            <a:ext cx="7319580" cy="422369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>
            <a:spLocks noGrp="1"/>
          </p:cNvSpPr>
          <p:nvPr>
            <p:ph type="title"/>
          </p:nvPr>
        </p:nvSpPr>
        <p:spPr>
          <a:xfrm>
            <a:off x="1028699" y="223725"/>
            <a:ext cx="4636294" cy="55620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3000" b="1" dirty="0">
                <a:latin typeface="Bree Serif"/>
              </a:rPr>
              <a:t>Sơ đồ chức năng và </a:t>
            </a:r>
            <a:r>
              <a:rPr lang="en-US" sz="3000" b="1" dirty="0">
                <a:latin typeface="Bree Serif"/>
              </a:rPr>
              <a:t>T</a:t>
            </a:r>
            <a:r>
              <a:rPr lang="vi-VN" sz="3000" b="1" dirty="0">
                <a:latin typeface="Bree Serif"/>
              </a:rPr>
              <a:t>óm tắt</a:t>
            </a:r>
            <a:endParaRPr sz="3000" b="1" dirty="0">
              <a:latin typeface="Bree Serif"/>
            </a:endParaRPr>
          </a:p>
        </p:txBody>
      </p:sp>
      <p:sp>
        <p:nvSpPr>
          <p:cNvPr id="95" name="Google Shape;95;p18"/>
          <p:cNvSpPr txBox="1">
            <a:spLocks noGrp="1"/>
          </p:cNvSpPr>
          <p:nvPr>
            <p:ph type="body" idx="1"/>
          </p:nvPr>
        </p:nvSpPr>
        <p:spPr>
          <a:xfrm>
            <a:off x="442914" y="779931"/>
            <a:ext cx="5664994" cy="42873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200" dirty="0" err="1">
                <a:latin typeface="Bree Serif"/>
              </a:rPr>
              <a:t>Tra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cứu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thông</a:t>
            </a:r>
            <a:r>
              <a:rPr lang="en-US" sz="1200" dirty="0">
                <a:latin typeface="Bree Serif"/>
              </a:rPr>
              <a:t> tin </a:t>
            </a:r>
            <a:r>
              <a:rPr lang="en-US" sz="1200" dirty="0" err="1">
                <a:latin typeface="Bree Serif"/>
              </a:rPr>
              <a:t>sản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phẩm</a:t>
            </a:r>
            <a:r>
              <a:rPr lang="vi-VN" sz="1200" dirty="0">
                <a:latin typeface="Bree Serif"/>
              </a:rPr>
              <a:t> : </a:t>
            </a:r>
            <a:r>
              <a:rPr lang="en-US" sz="1200" dirty="0" err="1">
                <a:latin typeface="Bree Serif"/>
              </a:rPr>
              <a:t>Giúp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cho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việc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tra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cứu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thông</a:t>
            </a:r>
            <a:r>
              <a:rPr lang="en-US" sz="1200" dirty="0">
                <a:latin typeface="Bree Serif"/>
              </a:rPr>
              <a:t> tin </a:t>
            </a:r>
            <a:r>
              <a:rPr lang="en-US" sz="1200" dirty="0" err="1">
                <a:latin typeface="Bree Serif"/>
              </a:rPr>
              <a:t>trở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nên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dễ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dàng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hơn</a:t>
            </a:r>
            <a:r>
              <a:rPr lang="en-US" sz="1200" dirty="0">
                <a:latin typeface="Bree Serif"/>
              </a:rPr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200" dirty="0" err="1">
                <a:latin typeface="Bree Serif"/>
              </a:rPr>
              <a:t>Đăng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nhập</a:t>
            </a:r>
            <a:r>
              <a:rPr lang="vi-VN" sz="1200" dirty="0">
                <a:latin typeface="Bree Serif"/>
              </a:rPr>
              <a:t>: </a:t>
            </a:r>
            <a:r>
              <a:rPr lang="en-US" sz="1200" dirty="0" err="1">
                <a:latin typeface="Bree Serif"/>
              </a:rPr>
              <a:t>Để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quản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lý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các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thông</a:t>
            </a:r>
            <a:r>
              <a:rPr lang="en-US" sz="1200" dirty="0">
                <a:latin typeface="Bree Serif"/>
              </a:rPr>
              <a:t> tin </a:t>
            </a:r>
            <a:r>
              <a:rPr lang="en-US" sz="1200" dirty="0" err="1">
                <a:latin typeface="Bree Serif"/>
              </a:rPr>
              <a:t>cần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thiết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của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người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dùng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thông</a:t>
            </a:r>
            <a:r>
              <a:rPr lang="en-US" sz="1200" dirty="0">
                <a:latin typeface="Bree Serif"/>
              </a:rPr>
              <a:t> qua </a:t>
            </a:r>
            <a:r>
              <a:rPr lang="en-US" sz="1200" dirty="0" err="1">
                <a:latin typeface="Bree Serif"/>
              </a:rPr>
              <a:t>việc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mua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hàng</a:t>
            </a:r>
            <a:r>
              <a:rPr lang="en-US" sz="1200" dirty="0">
                <a:latin typeface="Bree Serif"/>
              </a:rPr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200" dirty="0" err="1">
                <a:latin typeface="Bree Serif"/>
              </a:rPr>
              <a:t>Đăng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ký</a:t>
            </a:r>
            <a:r>
              <a:rPr lang="en-US" sz="1200" dirty="0">
                <a:latin typeface="Bree Serif"/>
              </a:rPr>
              <a:t>: </a:t>
            </a:r>
            <a:r>
              <a:rPr lang="en-US" sz="1200" dirty="0" err="1">
                <a:latin typeface="Bree Serif"/>
              </a:rPr>
              <a:t>Việc</a:t>
            </a:r>
            <a:r>
              <a:rPr lang="en-US" sz="1200" dirty="0">
                <a:latin typeface="Bree Serif"/>
              </a:rPr>
              <a:t> đ</a:t>
            </a:r>
            <a:r>
              <a:rPr lang="vi-VN" sz="1200" dirty="0">
                <a:latin typeface="Bree Serif"/>
              </a:rPr>
              <a:t>ăng ký </a:t>
            </a:r>
            <a:r>
              <a:rPr lang="en-US" sz="1200" dirty="0" err="1">
                <a:latin typeface="Bree Serif"/>
              </a:rPr>
              <a:t>tài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khoản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sẽ</a:t>
            </a:r>
            <a:r>
              <a:rPr lang="vi-VN" sz="1200" dirty="0">
                <a:latin typeface="Bree Serif"/>
              </a:rPr>
              <a:t> thuận tiện hơn trong việc mua hàng và thanh toán</a:t>
            </a:r>
            <a:r>
              <a:rPr lang="en-US" sz="1200" dirty="0">
                <a:latin typeface="Bree Serif"/>
              </a:rPr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200" dirty="0" err="1">
                <a:latin typeface="Bree Serif"/>
              </a:rPr>
              <a:t>Sửa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đổi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thông</a:t>
            </a:r>
            <a:r>
              <a:rPr lang="en-US" sz="1200" dirty="0">
                <a:latin typeface="Bree Serif"/>
              </a:rPr>
              <a:t> tin </a:t>
            </a:r>
            <a:r>
              <a:rPr lang="en-US" sz="1200" dirty="0" err="1">
                <a:latin typeface="Bree Serif"/>
              </a:rPr>
              <a:t>mật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khẩu</a:t>
            </a:r>
            <a:r>
              <a:rPr lang="en-US" sz="1200" dirty="0">
                <a:latin typeface="Bree Serif"/>
              </a:rPr>
              <a:t>: Khi </a:t>
            </a:r>
            <a:r>
              <a:rPr lang="en-US" sz="1200" dirty="0" err="1">
                <a:latin typeface="Bree Serif"/>
              </a:rPr>
              <a:t>gặp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sự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cố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về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tài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khoản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thì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người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dùng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có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thể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thay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đổi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thông</a:t>
            </a:r>
            <a:r>
              <a:rPr lang="en-US" sz="1200" dirty="0">
                <a:latin typeface="Bree Serif"/>
              </a:rPr>
              <a:t> tin.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vi-VN" sz="1200" dirty="0">
                <a:latin typeface="Bree Serif"/>
              </a:rPr>
              <a:t> Thêm : Ta có thể thêm những mặt hàng mà chúng ta lựa chọn</a:t>
            </a:r>
            <a:r>
              <a:rPr lang="en-US" sz="1200" dirty="0">
                <a:latin typeface="Bree Serif"/>
              </a:rPr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vi-VN" sz="1200" dirty="0">
                <a:latin typeface="Bree Serif"/>
              </a:rPr>
              <a:t>Giỏ hàng : </a:t>
            </a:r>
            <a:r>
              <a:rPr lang="en-US" sz="1200" dirty="0">
                <a:latin typeface="Bree Serif"/>
              </a:rPr>
              <a:t>Ta </a:t>
            </a:r>
            <a:r>
              <a:rPr lang="en-US" sz="1200" dirty="0" err="1">
                <a:latin typeface="Bree Serif"/>
              </a:rPr>
              <a:t>có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thể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xem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được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những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món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đồ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mà</a:t>
            </a:r>
            <a:r>
              <a:rPr lang="en-US" sz="1200" dirty="0">
                <a:latin typeface="Bree Serif"/>
              </a:rPr>
              <a:t> ta </a:t>
            </a:r>
            <a:r>
              <a:rPr lang="en-US" sz="1200" dirty="0" err="1">
                <a:latin typeface="Bree Serif"/>
              </a:rPr>
              <a:t>đã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chọn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lưu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đến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giỏ</a:t>
            </a:r>
            <a:r>
              <a:rPr lang="en-US" sz="1200" dirty="0">
                <a:latin typeface="Bree Serif"/>
              </a:rPr>
              <a:t> hang.</a:t>
            </a:r>
            <a:endParaRPr lang="vi-VN" sz="1200" dirty="0">
              <a:latin typeface="Bree Serif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vi-VN" sz="1200" dirty="0">
                <a:latin typeface="Bree Serif"/>
              </a:rPr>
              <a:t> Xoá : </a:t>
            </a:r>
            <a:r>
              <a:rPr lang="en-US" sz="1200" dirty="0" err="1">
                <a:latin typeface="Bree Serif"/>
              </a:rPr>
              <a:t>Dùng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để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loại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bỏ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những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sản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phẩm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không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cần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thiết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trong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giỏ</a:t>
            </a:r>
            <a:r>
              <a:rPr lang="en-US" sz="1200" dirty="0">
                <a:latin typeface="Bree Serif"/>
              </a:rPr>
              <a:t> hang.</a:t>
            </a:r>
            <a:endParaRPr lang="vi-VN" sz="1200" dirty="0">
              <a:latin typeface="Bree Serif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vi-VN" sz="1200" dirty="0">
                <a:latin typeface="Bree Serif"/>
              </a:rPr>
              <a:t> Quản lý </a:t>
            </a:r>
            <a:r>
              <a:rPr lang="en-US" sz="1200" dirty="0" err="1">
                <a:latin typeface="Bree Serif"/>
              </a:rPr>
              <a:t>khuyến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mãi</a:t>
            </a:r>
            <a:r>
              <a:rPr lang="vi-VN" sz="1200" dirty="0">
                <a:latin typeface="Bree Serif"/>
              </a:rPr>
              <a:t>: Đối tượng này </a:t>
            </a:r>
            <a:r>
              <a:rPr lang="en-US" sz="1200" dirty="0" err="1">
                <a:latin typeface="Bree Serif"/>
              </a:rPr>
              <a:t>dùng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để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quản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lý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những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mã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khuyến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mãi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từ</a:t>
            </a:r>
            <a:r>
              <a:rPr lang="en-US" sz="1200" dirty="0">
                <a:latin typeface="Bree Serif"/>
              </a:rPr>
              <a:t>  shop</a:t>
            </a:r>
            <a:r>
              <a:rPr lang="vi-VN" sz="1200" dirty="0">
                <a:latin typeface="Bree Serif"/>
              </a:rPr>
              <a:t>.</a:t>
            </a:r>
            <a:endParaRPr lang="en-US" sz="1200" dirty="0">
              <a:latin typeface="Bree Serif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Quản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lý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sản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phẩm</a:t>
            </a:r>
            <a:r>
              <a:rPr lang="en-US" sz="1200" dirty="0">
                <a:latin typeface="Bree Serif"/>
              </a:rPr>
              <a:t>:  </a:t>
            </a:r>
            <a:r>
              <a:rPr lang="en-US" sz="1200" dirty="0" err="1">
                <a:latin typeface="Bree Serif"/>
              </a:rPr>
              <a:t>Đối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tượng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này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dùng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để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quản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lý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từng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sản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phẩm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có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trong</a:t>
            </a:r>
            <a:r>
              <a:rPr lang="en-US" sz="1200" dirty="0">
                <a:latin typeface="Bree Serif"/>
              </a:rPr>
              <a:t> shop.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Quản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lý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đơn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hàng</a:t>
            </a:r>
            <a:r>
              <a:rPr lang="en-US" sz="1200" dirty="0">
                <a:latin typeface="Bree Serif"/>
              </a:rPr>
              <a:t>: </a:t>
            </a:r>
            <a:r>
              <a:rPr lang="en-US" sz="1200" dirty="0" err="1">
                <a:latin typeface="Bree Serif"/>
              </a:rPr>
              <a:t>Đối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tượng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này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quản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lý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các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đơn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hàng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đã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được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thêm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vào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giỏ</a:t>
            </a:r>
            <a:r>
              <a:rPr lang="en-US" sz="1200" dirty="0">
                <a:latin typeface="Bree Serif"/>
              </a:rPr>
              <a:t> hang </a:t>
            </a:r>
            <a:r>
              <a:rPr lang="en-US" sz="1200" dirty="0" err="1">
                <a:latin typeface="Bree Serif"/>
              </a:rPr>
              <a:t>của</a:t>
            </a:r>
            <a:r>
              <a:rPr lang="en-US" sz="1200" dirty="0">
                <a:latin typeface="Bree Serif"/>
              </a:rPr>
              <a:t> shop.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200" dirty="0">
                <a:latin typeface="Bree Serif"/>
              </a:rPr>
              <a:t>Thanh </a:t>
            </a:r>
            <a:r>
              <a:rPr lang="en-US" sz="1200" dirty="0" err="1">
                <a:latin typeface="Bree Serif"/>
              </a:rPr>
              <a:t>toán</a:t>
            </a:r>
            <a:r>
              <a:rPr lang="en-US" sz="1200" dirty="0">
                <a:latin typeface="Bree Serif"/>
              </a:rPr>
              <a:t>: </a:t>
            </a:r>
            <a:r>
              <a:rPr lang="en-US" sz="1200" dirty="0" err="1">
                <a:latin typeface="Bree Serif"/>
              </a:rPr>
              <a:t>Việc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thanh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toán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chỉ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có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thể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thanh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toán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trực</a:t>
            </a:r>
            <a:r>
              <a:rPr lang="en-US" sz="1200" dirty="0">
                <a:latin typeface="Bree Serif"/>
              </a:rPr>
              <a:t> </a:t>
            </a:r>
            <a:r>
              <a:rPr lang="en-US" sz="1200" dirty="0" err="1">
                <a:latin typeface="Bree Serif"/>
              </a:rPr>
              <a:t>tiếp</a:t>
            </a:r>
            <a:r>
              <a:rPr lang="en-US" sz="1200" dirty="0">
                <a:latin typeface="Bree Serif"/>
              </a:rPr>
              <a:t>.</a:t>
            </a:r>
            <a:endParaRPr lang="vi-VN" sz="1200" dirty="0">
              <a:latin typeface="Bree Serif"/>
            </a:endParaRPr>
          </a:p>
        </p:txBody>
      </p:sp>
      <p:sp>
        <p:nvSpPr>
          <p:cNvPr id="96" name="Google Shape;96;p18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reveal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1"/>
          <p:cNvSpPr txBox="1">
            <a:spLocks noGrp="1"/>
          </p:cNvSpPr>
          <p:nvPr>
            <p:ph type="body" idx="1"/>
          </p:nvPr>
        </p:nvSpPr>
        <p:spPr>
          <a:xfrm>
            <a:off x="2970609" y="78583"/>
            <a:ext cx="2078832" cy="5643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3000" b="1" dirty="0" err="1">
                <a:latin typeface="Bree Serif"/>
              </a:rPr>
              <a:t>Chức</a:t>
            </a:r>
            <a:r>
              <a:rPr lang="en-US" sz="3000" b="1" dirty="0">
                <a:latin typeface="Bree Serif"/>
              </a:rPr>
              <a:t> </a:t>
            </a:r>
            <a:r>
              <a:rPr lang="en-US" sz="3000" b="1" dirty="0" err="1">
                <a:latin typeface="Bree Serif"/>
              </a:rPr>
              <a:t>Năng</a:t>
            </a:r>
            <a:endParaRPr sz="3000" b="1" dirty="0">
              <a:latin typeface="Bree Serif"/>
            </a:endParaRPr>
          </a:p>
        </p:txBody>
      </p:sp>
      <p:sp>
        <p:nvSpPr>
          <p:cNvPr id="213" name="Google Shape;213;p31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B8B7EA8-DA7A-9C75-F74E-78C32901E7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800100"/>
            <a:ext cx="6396037" cy="4343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theme/theme1.xml><?xml version="1.0" encoding="utf-8"?>
<a:theme xmlns:a="http://schemas.openxmlformats.org/drawingml/2006/main" name="Eglamour template">
  <a:themeElements>
    <a:clrScheme name="Custom 347">
      <a:dk1>
        <a:srgbClr val="434343"/>
      </a:dk1>
      <a:lt1>
        <a:srgbClr val="FFFFFF"/>
      </a:lt1>
      <a:dk2>
        <a:srgbClr val="666666"/>
      </a:dk2>
      <a:lt2>
        <a:srgbClr val="E7EAEC"/>
      </a:lt2>
      <a:accent1>
        <a:srgbClr val="6ED87E"/>
      </a:accent1>
      <a:accent2>
        <a:srgbClr val="18C7B2"/>
      </a:accent2>
      <a:accent3>
        <a:srgbClr val="33ADEB"/>
      </a:accent3>
      <a:accent4>
        <a:srgbClr val="DF77D2"/>
      </a:accent4>
      <a:accent5>
        <a:srgbClr val="A143B3"/>
      </a:accent5>
      <a:accent6>
        <a:srgbClr val="FFB300"/>
      </a:accent6>
      <a:hlink>
        <a:srgbClr val="4A86E8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259</TotalTime>
  <Words>627</Words>
  <Application>Microsoft Office PowerPoint</Application>
  <PresentationFormat>On-screen Show (16:9)</PresentationFormat>
  <Paragraphs>82</Paragraphs>
  <Slides>17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Lato Hairline</vt:lpstr>
      <vt:lpstr>Calibri</vt:lpstr>
      <vt:lpstr>Lato</vt:lpstr>
      <vt:lpstr>Bree Serif</vt:lpstr>
      <vt:lpstr>Lato Light</vt:lpstr>
      <vt:lpstr>Arial</vt:lpstr>
      <vt:lpstr>Wingdings</vt:lpstr>
      <vt:lpstr>iCiel Rukola</vt:lpstr>
      <vt:lpstr>Eglamour template</vt:lpstr>
      <vt:lpstr>Xin Chào</vt:lpstr>
      <vt:lpstr>BÀI TẬP NHÓM WEB  Chủ Đề: Trang Quản Lý Bán Hàng</vt:lpstr>
      <vt:lpstr>Nội Dung Báo Cáo</vt:lpstr>
      <vt:lpstr>Thành viên nhóm</vt:lpstr>
      <vt:lpstr>Giới thiệu sơ lược về trang web</vt:lpstr>
      <vt:lpstr>Ngôn ngữ tạo nên trang web</vt:lpstr>
      <vt:lpstr>Phân tích và thiết kế trang web</vt:lpstr>
      <vt:lpstr>Sơ đồ chức năng và Tóm tắt</vt:lpstr>
      <vt:lpstr>PowerPoint Presentation</vt:lpstr>
      <vt:lpstr>PowerPoint Presentation</vt:lpstr>
      <vt:lpstr>Kết Quả</vt:lpstr>
      <vt:lpstr>Big concept</vt:lpstr>
      <vt:lpstr>PowerPoint Presentation</vt:lpstr>
      <vt:lpstr>PowerPoint Presentation</vt:lpstr>
      <vt:lpstr>PowerPoint Presentation</vt:lpstr>
      <vt:lpstr>Tổng Kết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Xin Chào</dc:title>
  <dc:creator>Nam Đỗ</dc:creator>
  <cp:lastModifiedBy>Nam Đỗ</cp:lastModifiedBy>
  <cp:revision>19</cp:revision>
  <dcterms:modified xsi:type="dcterms:W3CDTF">2022-06-13T16:56:54Z</dcterms:modified>
</cp:coreProperties>
</file>